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17"/>
  </p:notesMasterIdLst>
  <p:handoutMasterIdLst>
    <p:handoutMasterId r:id="rId18"/>
  </p:handoutMasterIdLst>
  <p:sldIdLst>
    <p:sldId id="256" r:id="rId5"/>
    <p:sldId id="273" r:id="rId6"/>
    <p:sldId id="272" r:id="rId7"/>
    <p:sldId id="260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</p:sldIdLst>
  <p:sldSz cx="9144000" cy="6858000" type="screen4x3"/>
  <p:notesSz cx="7099300" cy="10234613"/>
  <p:defaultTextStyle>
    <a:defPPr>
      <a:defRPr lang="de-DE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itchFamily="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474F"/>
    <a:srgbClr val="003399"/>
    <a:srgbClr val="0033FF"/>
    <a:srgbClr val="8FCEE5"/>
    <a:srgbClr val="56B6D8"/>
    <a:srgbClr val="50D0DE"/>
    <a:srgbClr val="BBDFEF"/>
    <a:srgbClr val="C0C0C0"/>
    <a:srgbClr val="B3D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329D5F-2A39-4233-A611-9D6E0B163A1B}" v="109" dt="2025-08-04T13:20:52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Designformatvorlage 2 - Akz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81445" autoAdjust="0"/>
  </p:normalViewPr>
  <p:slideViewPr>
    <p:cSldViewPr snapToGrid="0" snapToObjects="1">
      <p:cViewPr varScale="1">
        <p:scale>
          <a:sx n="90" d="100"/>
          <a:sy n="90" d="100"/>
        </p:scale>
        <p:origin x="21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 Schellhaaß" userId="ed74aae9-9941-4f9f-9d9b-f55dbacf3912" providerId="ADAL" clId="{2D329D5F-2A39-4233-A611-9D6E0B163A1B}"/>
    <pc:docChg chg="undo custSel addSld modSld sldOrd modMainMaster">
      <pc:chgData name="Jan Schellhaaß" userId="ed74aae9-9941-4f9f-9d9b-f55dbacf3912" providerId="ADAL" clId="{2D329D5F-2A39-4233-A611-9D6E0B163A1B}" dt="2025-08-04T13:23:31.947" v="4098" actId="122"/>
      <pc:docMkLst>
        <pc:docMk/>
      </pc:docMkLst>
      <pc:sldChg chg="addSp modSp mod">
        <pc:chgData name="Jan Schellhaaß" userId="ed74aae9-9941-4f9f-9d9b-f55dbacf3912" providerId="ADAL" clId="{2D329D5F-2A39-4233-A611-9D6E0B163A1B}" dt="2025-07-29T05:07:43.806" v="857" actId="404"/>
        <pc:sldMkLst>
          <pc:docMk/>
          <pc:sldMk cId="0" sldId="256"/>
        </pc:sldMkLst>
        <pc:spChg chg="mod">
          <ac:chgData name="Jan Schellhaaß" userId="ed74aae9-9941-4f9f-9d9b-f55dbacf3912" providerId="ADAL" clId="{2D329D5F-2A39-4233-A611-9D6E0B163A1B}" dt="2025-07-25T07:52:40.526" v="201" actId="20577"/>
          <ac:spMkLst>
            <pc:docMk/>
            <pc:sldMk cId="0" sldId="256"/>
            <ac:spMk id="75793" creationId="{00000000-0000-0000-0000-000000000000}"/>
          </ac:spMkLst>
        </pc:spChg>
        <pc:spChg chg="mod">
          <ac:chgData name="Jan Schellhaaß" userId="ed74aae9-9941-4f9f-9d9b-f55dbacf3912" providerId="ADAL" clId="{2D329D5F-2A39-4233-A611-9D6E0B163A1B}" dt="2025-07-29T05:07:43.806" v="857" actId="404"/>
          <ac:spMkLst>
            <pc:docMk/>
            <pc:sldMk cId="0" sldId="256"/>
            <ac:spMk id="75794" creationId="{00000000-0000-0000-0000-000000000000}"/>
          </ac:spMkLst>
        </pc:spChg>
        <pc:picChg chg="add mod modCrop">
          <ac:chgData name="Jan Schellhaaß" userId="ed74aae9-9941-4f9f-9d9b-f55dbacf3912" providerId="ADAL" clId="{2D329D5F-2A39-4233-A611-9D6E0B163A1B}" dt="2025-07-29T05:07:34.169" v="855" actId="732"/>
          <ac:picMkLst>
            <pc:docMk/>
            <pc:sldMk cId="0" sldId="256"/>
            <ac:picMk id="3" creationId="{2EEC136E-AB27-0BD5-295D-BE49D23859EF}"/>
          </ac:picMkLst>
        </pc:picChg>
      </pc:sldChg>
      <pc:sldChg chg="addSp delSp modSp mod">
        <pc:chgData name="Jan Schellhaaß" userId="ed74aae9-9941-4f9f-9d9b-f55dbacf3912" providerId="ADAL" clId="{2D329D5F-2A39-4233-A611-9D6E0B163A1B}" dt="2025-08-04T12:16:24.943" v="2360" actId="207"/>
        <pc:sldMkLst>
          <pc:docMk/>
          <pc:sldMk cId="0" sldId="260"/>
        </pc:sldMkLst>
        <pc:spChg chg="add mod">
          <ac:chgData name="Jan Schellhaaß" userId="ed74aae9-9941-4f9f-9d9b-f55dbacf3912" providerId="ADAL" clId="{2D329D5F-2A39-4233-A611-9D6E0B163A1B}" dt="2025-08-04T12:14:12.450" v="2338" actId="403"/>
          <ac:spMkLst>
            <pc:docMk/>
            <pc:sldMk cId="0" sldId="260"/>
            <ac:spMk id="4" creationId="{B1A8AA86-830B-DDF3-5A42-856239760623}"/>
          </ac:spMkLst>
        </pc:spChg>
        <pc:spChg chg="add mod ord">
          <ac:chgData name="Jan Schellhaaß" userId="ed74aae9-9941-4f9f-9d9b-f55dbacf3912" providerId="ADAL" clId="{2D329D5F-2A39-4233-A611-9D6E0B163A1B}" dt="2025-08-04T12:16:24.943" v="2360" actId="207"/>
          <ac:spMkLst>
            <pc:docMk/>
            <pc:sldMk cId="0" sldId="260"/>
            <ac:spMk id="5" creationId="{E63E3E77-EA1D-4F28-8799-D4BE7A5ABBBF}"/>
          </ac:spMkLst>
        </pc:spChg>
        <pc:spChg chg="mod">
          <ac:chgData name="Jan Schellhaaß" userId="ed74aae9-9941-4f9f-9d9b-f55dbacf3912" providerId="ADAL" clId="{2D329D5F-2A39-4233-A611-9D6E0B163A1B}" dt="2025-07-25T07:52:53.877" v="203" actId="20577"/>
          <ac:spMkLst>
            <pc:docMk/>
            <pc:sldMk cId="0" sldId="260"/>
            <ac:spMk id="82951" creationId="{00000000-0000-0000-0000-000000000000}"/>
          </ac:spMkLst>
        </pc:spChg>
        <pc:spChg chg="mod">
          <ac:chgData name="Jan Schellhaaß" userId="ed74aae9-9941-4f9f-9d9b-f55dbacf3912" providerId="ADAL" clId="{2D329D5F-2A39-4233-A611-9D6E0B163A1B}" dt="2025-08-04T12:14:29.448" v="2342" actId="1076"/>
          <ac:spMkLst>
            <pc:docMk/>
            <pc:sldMk cId="0" sldId="260"/>
            <ac:spMk id="82968" creationId="{00000000-0000-0000-0000-000000000000}"/>
          </ac:spMkLst>
        </pc:spChg>
        <pc:picChg chg="add mod ord modCrop">
          <ac:chgData name="Jan Schellhaaß" userId="ed74aae9-9941-4f9f-9d9b-f55dbacf3912" providerId="ADAL" clId="{2D329D5F-2A39-4233-A611-9D6E0B163A1B}" dt="2025-08-04T12:15:07.262" v="2347" actId="167"/>
          <ac:picMkLst>
            <pc:docMk/>
            <pc:sldMk cId="0" sldId="260"/>
            <ac:picMk id="3" creationId="{78DC5E21-6EB7-8BAD-6D5C-67CEB365F055}"/>
          </ac:picMkLst>
        </pc:picChg>
      </pc:sldChg>
      <pc:sldChg chg="addSp delSp modSp mod delAnim modAnim">
        <pc:chgData name="Jan Schellhaaß" userId="ed74aae9-9941-4f9f-9d9b-f55dbacf3912" providerId="ADAL" clId="{2D329D5F-2A39-4233-A611-9D6E0B163A1B}" dt="2025-07-29T05:17:09.877" v="1150" actId="1076"/>
        <pc:sldMkLst>
          <pc:docMk/>
          <pc:sldMk cId="0" sldId="272"/>
        </pc:sldMkLst>
        <pc:spChg chg="add mod">
          <ac:chgData name="Jan Schellhaaß" userId="ed74aae9-9941-4f9f-9d9b-f55dbacf3912" providerId="ADAL" clId="{2D329D5F-2A39-4233-A611-9D6E0B163A1B}" dt="2025-07-29T05:17:01.885" v="1149" actId="1076"/>
          <ac:spMkLst>
            <pc:docMk/>
            <pc:sldMk cId="0" sldId="272"/>
            <ac:spMk id="14" creationId="{9A4E15E6-F19E-B9C6-423F-BBA879163ADA}"/>
          </ac:spMkLst>
        </pc:spChg>
        <pc:spChg chg="mod">
          <ac:chgData name="Jan Schellhaaß" userId="ed74aae9-9941-4f9f-9d9b-f55dbacf3912" providerId="ADAL" clId="{2D329D5F-2A39-4233-A611-9D6E0B163A1B}" dt="2025-07-25T07:51:39.494" v="103" actId="20577"/>
          <ac:spMkLst>
            <pc:docMk/>
            <pc:sldMk cId="0" sldId="272"/>
            <ac:spMk id="100357" creationId="{00000000-0000-0000-0000-000000000000}"/>
          </ac:spMkLst>
        </pc:spChg>
        <pc:spChg chg="mod">
          <ac:chgData name="Jan Schellhaaß" userId="ed74aae9-9941-4f9f-9d9b-f55dbacf3912" providerId="ADAL" clId="{2D329D5F-2A39-4233-A611-9D6E0B163A1B}" dt="2025-07-29T05:17:09.877" v="1150" actId="1076"/>
          <ac:spMkLst>
            <pc:docMk/>
            <pc:sldMk cId="0" sldId="272"/>
            <ac:spMk id="100359" creationId="{00000000-0000-0000-0000-000000000000}"/>
          </ac:spMkLst>
        </pc:spChg>
        <pc:picChg chg="add mod">
          <ac:chgData name="Jan Schellhaaß" userId="ed74aae9-9941-4f9f-9d9b-f55dbacf3912" providerId="ADAL" clId="{2D329D5F-2A39-4233-A611-9D6E0B163A1B}" dt="2025-07-29T05:16:44.513" v="1147" actId="1076"/>
          <ac:picMkLst>
            <pc:docMk/>
            <pc:sldMk cId="0" sldId="272"/>
            <ac:picMk id="2" creationId="{642F41C6-0BE8-6B32-A69D-9B82810C0EDF}"/>
          </ac:picMkLst>
        </pc:picChg>
      </pc:sldChg>
      <pc:sldChg chg="addSp delSp modSp mod modNotesTx">
        <pc:chgData name="Jan Schellhaaß" userId="ed74aae9-9941-4f9f-9d9b-f55dbacf3912" providerId="ADAL" clId="{2D329D5F-2A39-4233-A611-9D6E0B163A1B}" dt="2025-07-29T05:09:31.355" v="870" actId="20577"/>
        <pc:sldMkLst>
          <pc:docMk/>
          <pc:sldMk cId="0" sldId="273"/>
        </pc:sldMkLst>
        <pc:spChg chg="add mod">
          <ac:chgData name="Jan Schellhaaß" userId="ed74aae9-9941-4f9f-9d9b-f55dbacf3912" providerId="ADAL" clId="{2D329D5F-2A39-4233-A611-9D6E0B163A1B}" dt="2025-07-29T05:09:31.355" v="870" actId="20577"/>
          <ac:spMkLst>
            <pc:docMk/>
            <pc:sldMk cId="0" sldId="273"/>
            <ac:spMk id="7" creationId="{B3B9058B-7AC4-9BD1-A6DD-79C311D60A95}"/>
          </ac:spMkLst>
        </pc:spChg>
        <pc:spChg chg="mod">
          <ac:chgData name="Jan Schellhaaß" userId="ed74aae9-9941-4f9f-9d9b-f55dbacf3912" providerId="ADAL" clId="{2D329D5F-2A39-4233-A611-9D6E0B163A1B}" dt="2025-07-25T10:42:38.044" v="793" actId="20577"/>
          <ac:spMkLst>
            <pc:docMk/>
            <pc:sldMk cId="0" sldId="273"/>
            <ac:spMk id="106498" creationId="{00000000-0000-0000-0000-000000000000}"/>
          </ac:spMkLst>
        </pc:spChg>
        <pc:spChg chg="add del mod">
          <ac:chgData name="Jan Schellhaaß" userId="ed74aae9-9941-4f9f-9d9b-f55dbacf3912" providerId="ADAL" clId="{2D329D5F-2A39-4233-A611-9D6E0B163A1B}" dt="2025-07-29T04:59:12.044" v="795" actId="12"/>
          <ac:spMkLst>
            <pc:docMk/>
            <pc:sldMk cId="0" sldId="273"/>
            <ac:spMk id="106499" creationId="{00000000-0000-0000-0000-000000000000}"/>
          </ac:spMkLst>
        </pc:spChg>
        <pc:picChg chg="add mod modCrop">
          <ac:chgData name="Jan Schellhaaß" userId="ed74aae9-9941-4f9f-9d9b-f55dbacf3912" providerId="ADAL" clId="{2D329D5F-2A39-4233-A611-9D6E0B163A1B}" dt="2025-07-29T04:59:27.154" v="796" actId="732"/>
          <ac:picMkLst>
            <pc:docMk/>
            <pc:sldMk cId="0" sldId="273"/>
            <ac:picMk id="3" creationId="{472B5569-BAF4-05BB-2535-B2916655BC66}"/>
          </ac:picMkLst>
        </pc:picChg>
      </pc:sldChg>
      <pc:sldChg chg="addSp delSp modSp mod modNotesTx">
        <pc:chgData name="Jan Schellhaaß" userId="ed74aae9-9941-4f9f-9d9b-f55dbacf3912" providerId="ADAL" clId="{2D329D5F-2A39-4233-A611-9D6E0B163A1B}" dt="2025-08-04T13:22:48.065" v="4092" actId="20577"/>
        <pc:sldMkLst>
          <pc:docMk/>
          <pc:sldMk cId="0" sldId="274"/>
        </pc:sldMkLst>
        <pc:spChg chg="mod">
          <ac:chgData name="Jan Schellhaaß" userId="ed74aae9-9941-4f9f-9d9b-f55dbacf3912" providerId="ADAL" clId="{2D329D5F-2A39-4233-A611-9D6E0B163A1B}" dt="2025-08-04T13:14:39.150" v="3375" actId="14100"/>
          <ac:spMkLst>
            <pc:docMk/>
            <pc:sldMk cId="0" sldId="274"/>
            <ac:spMk id="108546" creationId="{00000000-0000-0000-0000-000000000000}"/>
          </ac:spMkLst>
        </pc:spChg>
        <pc:spChg chg="mod">
          <ac:chgData name="Jan Schellhaaß" userId="ed74aae9-9941-4f9f-9d9b-f55dbacf3912" providerId="ADAL" clId="{2D329D5F-2A39-4233-A611-9D6E0B163A1B}" dt="2025-08-04T13:22:48.065" v="4092" actId="20577"/>
          <ac:spMkLst>
            <pc:docMk/>
            <pc:sldMk cId="0" sldId="274"/>
            <ac:spMk id="108547" creationId="{00000000-0000-0000-0000-000000000000}"/>
          </ac:spMkLst>
        </pc:spChg>
        <pc:picChg chg="add mod">
          <ac:chgData name="Jan Schellhaaß" userId="ed74aae9-9941-4f9f-9d9b-f55dbacf3912" providerId="ADAL" clId="{2D329D5F-2A39-4233-A611-9D6E0B163A1B}" dt="2025-08-04T13:16:33.928" v="3438" actId="14100"/>
          <ac:picMkLst>
            <pc:docMk/>
            <pc:sldMk cId="0" sldId="274"/>
            <ac:picMk id="3" creationId="{75CAA45C-4EB5-5DF3-A0F7-EC8F90069BE2}"/>
          </ac:picMkLst>
        </pc:picChg>
        <pc:picChg chg="add mod">
          <ac:chgData name="Jan Schellhaaß" userId="ed74aae9-9941-4f9f-9d9b-f55dbacf3912" providerId="ADAL" clId="{2D329D5F-2A39-4233-A611-9D6E0B163A1B}" dt="2025-08-04T13:17:07.017" v="3474" actId="1037"/>
          <ac:picMkLst>
            <pc:docMk/>
            <pc:sldMk cId="0" sldId="274"/>
            <ac:picMk id="7" creationId="{C96D817B-C48D-A6BE-E33C-75D1DC30B6C9}"/>
          </ac:picMkLst>
        </pc:picChg>
        <pc:picChg chg="add mod">
          <ac:chgData name="Jan Schellhaaß" userId="ed74aae9-9941-4f9f-9d9b-f55dbacf3912" providerId="ADAL" clId="{2D329D5F-2A39-4233-A611-9D6E0B163A1B}" dt="2025-08-04T13:17:01.958" v="3461" actId="1036"/>
          <ac:picMkLst>
            <pc:docMk/>
            <pc:sldMk cId="0" sldId="274"/>
            <ac:picMk id="9" creationId="{00076531-7E6F-9536-5B30-05231AB9261A}"/>
          </ac:picMkLst>
        </pc:picChg>
        <pc:cxnChg chg="add del mod">
          <ac:chgData name="Jan Schellhaaß" userId="ed74aae9-9941-4f9f-9d9b-f55dbacf3912" providerId="ADAL" clId="{2D329D5F-2A39-4233-A611-9D6E0B163A1B}" dt="2025-08-04T13:16:44.002" v="3454" actId="478"/>
          <ac:cxnSpMkLst>
            <pc:docMk/>
            <pc:sldMk cId="0" sldId="274"/>
            <ac:cxnSpMk id="11" creationId="{80F98B3D-2D6F-4655-FB4F-432D0D983FB7}"/>
          </ac:cxnSpMkLst>
        </pc:cxnChg>
        <pc:cxnChg chg="add del mod">
          <ac:chgData name="Jan Schellhaaß" userId="ed74aae9-9941-4f9f-9d9b-f55dbacf3912" providerId="ADAL" clId="{2D329D5F-2A39-4233-A611-9D6E0B163A1B}" dt="2025-08-04T13:16:42.636" v="3453" actId="478"/>
          <ac:cxnSpMkLst>
            <pc:docMk/>
            <pc:sldMk cId="0" sldId="274"/>
            <ac:cxnSpMk id="12" creationId="{7ABC4761-127E-0D04-0F34-4AFC71FF1F53}"/>
          </ac:cxnSpMkLst>
        </pc:cxnChg>
        <pc:cxnChg chg="add del">
          <ac:chgData name="Jan Schellhaaß" userId="ed74aae9-9941-4f9f-9d9b-f55dbacf3912" providerId="ADAL" clId="{2D329D5F-2A39-4233-A611-9D6E0B163A1B}" dt="2025-08-04T13:17:09.477" v="3475" actId="478"/>
          <ac:cxnSpMkLst>
            <pc:docMk/>
            <pc:sldMk cId="0" sldId="274"/>
            <ac:cxnSpMk id="14" creationId="{EEB4DF72-BCE1-C475-61DE-E070DBCD61AA}"/>
          </ac:cxnSpMkLst>
        </pc:cxnChg>
      </pc:sldChg>
      <pc:sldChg chg="addSp delSp modSp new mod modNotesTx">
        <pc:chgData name="Jan Schellhaaß" userId="ed74aae9-9941-4f9f-9d9b-f55dbacf3912" providerId="ADAL" clId="{2D329D5F-2A39-4233-A611-9D6E0B163A1B}" dt="2025-08-04T13:13:12.799" v="3370" actId="20577"/>
        <pc:sldMkLst>
          <pc:docMk/>
          <pc:sldMk cId="528234860" sldId="275"/>
        </pc:sldMkLst>
        <pc:spChg chg="mod">
          <ac:chgData name="Jan Schellhaaß" userId="ed74aae9-9941-4f9f-9d9b-f55dbacf3912" providerId="ADAL" clId="{2D329D5F-2A39-4233-A611-9D6E0B163A1B}" dt="2025-07-25T07:53:38.889" v="289" actId="20577"/>
          <ac:spMkLst>
            <pc:docMk/>
            <pc:sldMk cId="528234860" sldId="275"/>
            <ac:spMk id="2" creationId="{C3E1855D-A2AC-8454-8462-B4A8CC537D0C}"/>
          </ac:spMkLst>
        </pc:spChg>
        <pc:picChg chg="add mod">
          <ac:chgData name="Jan Schellhaaß" userId="ed74aae9-9941-4f9f-9d9b-f55dbacf3912" providerId="ADAL" clId="{2D329D5F-2A39-4233-A611-9D6E0B163A1B}" dt="2025-07-29T09:04:37.194" v="1734" actId="1076"/>
          <ac:picMkLst>
            <pc:docMk/>
            <pc:sldMk cId="528234860" sldId="275"/>
            <ac:picMk id="7" creationId="{0BE5E1A6-8FCB-25D0-DE71-BED3EF4FC238}"/>
          </ac:picMkLst>
        </pc:picChg>
        <pc:picChg chg="add mod">
          <ac:chgData name="Jan Schellhaaß" userId="ed74aae9-9941-4f9f-9d9b-f55dbacf3912" providerId="ADAL" clId="{2D329D5F-2A39-4233-A611-9D6E0B163A1B}" dt="2025-07-29T09:10:40.125" v="1742" actId="1076"/>
          <ac:picMkLst>
            <pc:docMk/>
            <pc:sldMk cId="528234860" sldId="275"/>
            <ac:picMk id="9" creationId="{8653020D-692C-3964-0F50-C306408B92B0}"/>
          </ac:picMkLst>
        </pc:picChg>
      </pc:sldChg>
      <pc:sldChg chg="addSp modSp new mod modNotesTx">
        <pc:chgData name="Jan Schellhaaß" userId="ed74aae9-9941-4f9f-9d9b-f55dbacf3912" providerId="ADAL" clId="{2D329D5F-2A39-4233-A611-9D6E0B163A1B}" dt="2025-08-04T13:13:10.409" v="3369" actId="20577"/>
        <pc:sldMkLst>
          <pc:docMk/>
          <pc:sldMk cId="3146633138" sldId="276"/>
        </pc:sldMkLst>
        <pc:spChg chg="mod">
          <ac:chgData name="Jan Schellhaaß" userId="ed74aae9-9941-4f9f-9d9b-f55dbacf3912" providerId="ADAL" clId="{2D329D5F-2A39-4233-A611-9D6E0B163A1B}" dt="2025-07-25T07:54:00.527" v="309" actId="20577"/>
          <ac:spMkLst>
            <pc:docMk/>
            <pc:sldMk cId="3146633138" sldId="276"/>
            <ac:spMk id="2" creationId="{82E75AFD-06BF-DC84-9A26-950C7736E0E9}"/>
          </ac:spMkLst>
        </pc:spChg>
        <pc:spChg chg="mod">
          <ac:chgData name="Jan Schellhaaß" userId="ed74aae9-9941-4f9f-9d9b-f55dbacf3912" providerId="ADAL" clId="{2D329D5F-2A39-4233-A611-9D6E0B163A1B}" dt="2025-07-25T07:54:07.730" v="327" actId="20577"/>
          <ac:spMkLst>
            <pc:docMk/>
            <pc:sldMk cId="3146633138" sldId="276"/>
            <ac:spMk id="3" creationId="{0E0EC297-8E83-61D8-26BC-CC780B97EC6C}"/>
          </ac:spMkLst>
        </pc:spChg>
        <pc:spChg chg="add mod">
          <ac:chgData name="Jan Schellhaaß" userId="ed74aae9-9941-4f9f-9d9b-f55dbacf3912" providerId="ADAL" clId="{2D329D5F-2A39-4233-A611-9D6E0B163A1B}" dt="2025-08-04T12:19:28.720" v="2486" actId="1037"/>
          <ac:spMkLst>
            <pc:docMk/>
            <pc:sldMk cId="3146633138" sldId="276"/>
            <ac:spMk id="9" creationId="{B05F8FD0-F81F-66D0-396C-F9510987BF9D}"/>
          </ac:spMkLst>
        </pc:spChg>
        <pc:spChg chg="add mod">
          <ac:chgData name="Jan Schellhaaß" userId="ed74aae9-9941-4f9f-9d9b-f55dbacf3912" providerId="ADAL" clId="{2D329D5F-2A39-4233-A611-9D6E0B163A1B}" dt="2025-08-04T12:19:03.883" v="2435" actId="1076"/>
          <ac:spMkLst>
            <pc:docMk/>
            <pc:sldMk cId="3146633138" sldId="276"/>
            <ac:spMk id="10" creationId="{8EEB902F-F849-E74E-8683-B8272D55882C}"/>
          </ac:spMkLst>
        </pc:spChg>
        <pc:picChg chg="add mod">
          <ac:chgData name="Jan Schellhaaß" userId="ed74aae9-9941-4f9f-9d9b-f55dbacf3912" providerId="ADAL" clId="{2D329D5F-2A39-4233-A611-9D6E0B163A1B}" dt="2025-07-25T07:54:46.830" v="330" actId="1076"/>
          <ac:picMkLst>
            <pc:docMk/>
            <pc:sldMk cId="3146633138" sldId="276"/>
            <ac:picMk id="7" creationId="{D7FAAAA0-013E-F43D-6FD6-85641F68A958}"/>
          </ac:picMkLst>
        </pc:picChg>
        <pc:picChg chg="add mod modCrop">
          <ac:chgData name="Jan Schellhaaß" userId="ed74aae9-9941-4f9f-9d9b-f55dbacf3912" providerId="ADAL" clId="{2D329D5F-2A39-4233-A611-9D6E0B163A1B}" dt="2025-08-04T12:17:31.658" v="2364" actId="1076"/>
          <ac:picMkLst>
            <pc:docMk/>
            <pc:sldMk cId="3146633138" sldId="276"/>
            <ac:picMk id="8" creationId="{54EBAD88-A66F-F718-2A05-61D2052FB4CD}"/>
          </ac:picMkLst>
        </pc:picChg>
      </pc:sldChg>
      <pc:sldChg chg="modSp new mod modNotesTx">
        <pc:chgData name="Jan Schellhaaß" userId="ed74aae9-9941-4f9f-9d9b-f55dbacf3912" providerId="ADAL" clId="{2D329D5F-2A39-4233-A611-9D6E0B163A1B}" dt="2025-07-29T16:31:32.800" v="2265" actId="20577"/>
        <pc:sldMkLst>
          <pc:docMk/>
          <pc:sldMk cId="2031774514" sldId="277"/>
        </pc:sldMkLst>
        <pc:spChg chg="mod">
          <ac:chgData name="Jan Schellhaaß" userId="ed74aae9-9941-4f9f-9d9b-f55dbacf3912" providerId="ADAL" clId="{2D329D5F-2A39-4233-A611-9D6E0B163A1B}" dt="2025-07-25T07:55:24.404" v="411" actId="20577"/>
          <ac:spMkLst>
            <pc:docMk/>
            <pc:sldMk cId="2031774514" sldId="277"/>
            <ac:spMk id="2" creationId="{73C3EB7E-F92E-3BAD-259B-9E16BE71DDA3}"/>
          </ac:spMkLst>
        </pc:spChg>
        <pc:spChg chg="mod">
          <ac:chgData name="Jan Schellhaaß" userId="ed74aae9-9941-4f9f-9d9b-f55dbacf3912" providerId="ADAL" clId="{2D329D5F-2A39-4233-A611-9D6E0B163A1B}" dt="2025-07-29T16:31:32.800" v="2265" actId="20577"/>
          <ac:spMkLst>
            <pc:docMk/>
            <pc:sldMk cId="2031774514" sldId="277"/>
            <ac:spMk id="3" creationId="{3A018A8A-255C-4482-4BFD-07279F24F6F8}"/>
          </ac:spMkLst>
        </pc:spChg>
      </pc:sldChg>
      <pc:sldChg chg="addSp modSp new mod modNotesTx">
        <pc:chgData name="Jan Schellhaaß" userId="ed74aae9-9941-4f9f-9d9b-f55dbacf3912" providerId="ADAL" clId="{2D329D5F-2A39-4233-A611-9D6E0B163A1B}" dt="2025-08-04T13:13:03.615" v="3368" actId="20577"/>
        <pc:sldMkLst>
          <pc:docMk/>
          <pc:sldMk cId="2182587472" sldId="278"/>
        </pc:sldMkLst>
        <pc:spChg chg="mod">
          <ac:chgData name="Jan Schellhaaß" userId="ed74aae9-9941-4f9f-9d9b-f55dbacf3912" providerId="ADAL" clId="{2D329D5F-2A39-4233-A611-9D6E0B163A1B}" dt="2025-07-25T07:56:28.518" v="562" actId="20577"/>
          <ac:spMkLst>
            <pc:docMk/>
            <pc:sldMk cId="2182587472" sldId="278"/>
            <ac:spMk id="2" creationId="{B21555AD-A012-9AEB-E982-956FB89ADE4E}"/>
          </ac:spMkLst>
        </pc:spChg>
        <pc:spChg chg="mod">
          <ac:chgData name="Jan Schellhaaß" userId="ed74aae9-9941-4f9f-9d9b-f55dbacf3912" providerId="ADAL" clId="{2D329D5F-2A39-4233-A611-9D6E0B163A1B}" dt="2025-07-29T13:07:31.798" v="2122" actId="1076"/>
          <ac:spMkLst>
            <pc:docMk/>
            <pc:sldMk cId="2182587472" sldId="278"/>
            <ac:spMk id="3" creationId="{A2944E52-FC48-7BC8-66F4-A675A585553C}"/>
          </ac:spMkLst>
        </pc:spChg>
        <pc:spChg chg="add mod">
          <ac:chgData name="Jan Schellhaaß" userId="ed74aae9-9941-4f9f-9d9b-f55dbacf3912" providerId="ADAL" clId="{2D329D5F-2A39-4233-A611-9D6E0B163A1B}" dt="2025-07-29T13:07:44.959" v="2125" actId="1076"/>
          <ac:spMkLst>
            <pc:docMk/>
            <pc:sldMk cId="2182587472" sldId="278"/>
            <ac:spMk id="11" creationId="{23E72672-0C46-C099-1192-94F432C0D6D0}"/>
          </ac:spMkLst>
        </pc:spChg>
        <pc:spChg chg="add mod">
          <ac:chgData name="Jan Schellhaaß" userId="ed74aae9-9941-4f9f-9d9b-f55dbacf3912" providerId="ADAL" clId="{2D329D5F-2A39-4233-A611-9D6E0B163A1B}" dt="2025-07-29T13:08:15.164" v="2166" actId="1076"/>
          <ac:spMkLst>
            <pc:docMk/>
            <pc:sldMk cId="2182587472" sldId="278"/>
            <ac:spMk id="12" creationId="{74040CA8-007D-A8D0-DAA1-FB1F3E2F39B8}"/>
          </ac:spMkLst>
        </pc:spChg>
        <pc:spChg chg="add mod">
          <ac:chgData name="Jan Schellhaaß" userId="ed74aae9-9941-4f9f-9d9b-f55dbacf3912" providerId="ADAL" clId="{2D329D5F-2A39-4233-A611-9D6E0B163A1B}" dt="2025-07-29T14:34:42.845" v="2176" actId="20577"/>
          <ac:spMkLst>
            <pc:docMk/>
            <pc:sldMk cId="2182587472" sldId="278"/>
            <ac:spMk id="13" creationId="{F7A7096E-2602-BE7F-792C-746AF9BC3CEB}"/>
          </ac:spMkLst>
        </pc:spChg>
        <pc:cxnChg chg="add mod">
          <ac:chgData name="Jan Schellhaaß" userId="ed74aae9-9941-4f9f-9d9b-f55dbacf3912" providerId="ADAL" clId="{2D329D5F-2A39-4233-A611-9D6E0B163A1B}" dt="2025-07-29T13:07:19.982" v="2118" actId="1076"/>
          <ac:cxnSpMkLst>
            <pc:docMk/>
            <pc:sldMk cId="2182587472" sldId="278"/>
            <ac:cxnSpMk id="7" creationId="{51588FDE-6475-9629-7DC7-BE9525BF07A1}"/>
          </ac:cxnSpMkLst>
        </pc:cxnChg>
        <pc:cxnChg chg="add mod">
          <ac:chgData name="Jan Schellhaaß" userId="ed74aae9-9941-4f9f-9d9b-f55dbacf3912" providerId="ADAL" clId="{2D329D5F-2A39-4233-A611-9D6E0B163A1B}" dt="2025-07-29T13:07:21.963" v="2119" actId="1076"/>
          <ac:cxnSpMkLst>
            <pc:docMk/>
            <pc:sldMk cId="2182587472" sldId="278"/>
            <ac:cxnSpMk id="8" creationId="{F470215F-C11A-5AD6-CE15-FFC9A8A6DAA8}"/>
          </ac:cxnSpMkLst>
        </pc:cxnChg>
        <pc:cxnChg chg="add mod">
          <ac:chgData name="Jan Schellhaaß" userId="ed74aae9-9941-4f9f-9d9b-f55dbacf3912" providerId="ADAL" clId="{2D329D5F-2A39-4233-A611-9D6E0B163A1B}" dt="2025-07-29T12:55:58.553" v="2071" actId="1076"/>
          <ac:cxnSpMkLst>
            <pc:docMk/>
            <pc:sldMk cId="2182587472" sldId="278"/>
            <ac:cxnSpMk id="9" creationId="{4A1384AB-957D-CA2C-247B-86A4D3563B68}"/>
          </ac:cxnSpMkLst>
        </pc:cxnChg>
      </pc:sldChg>
      <pc:sldChg chg="addSp delSp modSp new mod ord modShow modNotesTx">
        <pc:chgData name="Jan Schellhaaß" userId="ed74aae9-9941-4f9f-9d9b-f55dbacf3912" providerId="ADAL" clId="{2D329D5F-2A39-4233-A611-9D6E0B163A1B}" dt="2025-08-04T12:28:52.901" v="2810" actId="1076"/>
        <pc:sldMkLst>
          <pc:docMk/>
          <pc:sldMk cId="319807066" sldId="279"/>
        </pc:sldMkLst>
        <pc:spChg chg="mod">
          <ac:chgData name="Jan Schellhaaß" userId="ed74aae9-9941-4f9f-9d9b-f55dbacf3912" providerId="ADAL" clId="{2D329D5F-2A39-4233-A611-9D6E0B163A1B}" dt="2025-07-25T07:56:47.129" v="570" actId="20577"/>
          <ac:spMkLst>
            <pc:docMk/>
            <pc:sldMk cId="319807066" sldId="279"/>
            <ac:spMk id="2" creationId="{E3F9D661-8B7C-6F61-715A-1460C43C38F4}"/>
          </ac:spMkLst>
        </pc:spChg>
        <pc:spChg chg="mod">
          <ac:chgData name="Jan Schellhaaß" userId="ed74aae9-9941-4f9f-9d9b-f55dbacf3912" providerId="ADAL" clId="{2D329D5F-2A39-4233-A611-9D6E0B163A1B}" dt="2025-08-04T12:10:22.612" v="2311" actId="20577"/>
          <ac:spMkLst>
            <pc:docMk/>
            <pc:sldMk cId="319807066" sldId="279"/>
            <ac:spMk id="3" creationId="{EB55E53B-9482-C9D2-825F-3BE69F353568}"/>
          </ac:spMkLst>
        </pc:spChg>
        <pc:graphicFrameChg chg="add mod modGraphic">
          <ac:chgData name="Jan Schellhaaß" userId="ed74aae9-9941-4f9f-9d9b-f55dbacf3912" providerId="ADAL" clId="{2D329D5F-2A39-4233-A611-9D6E0B163A1B}" dt="2025-08-04T12:28:52.901" v="2810" actId="1076"/>
          <ac:graphicFrameMkLst>
            <pc:docMk/>
            <pc:sldMk cId="319807066" sldId="279"/>
            <ac:graphicFrameMk id="6" creationId="{AEF9498F-1D86-15FA-9C77-652F741CD011}"/>
          </ac:graphicFrameMkLst>
        </pc:graphicFrameChg>
        <pc:picChg chg="add del mod modCrop">
          <ac:chgData name="Jan Schellhaaß" userId="ed74aae9-9941-4f9f-9d9b-f55dbacf3912" providerId="ADAL" clId="{2D329D5F-2A39-4233-A611-9D6E0B163A1B}" dt="2025-08-04T12:22:32.802" v="2745" actId="478"/>
          <ac:picMkLst>
            <pc:docMk/>
            <pc:sldMk cId="319807066" sldId="279"/>
            <ac:picMk id="7" creationId="{89815480-E425-8433-B002-B827A3E00745}"/>
          </ac:picMkLst>
        </pc:picChg>
      </pc:sldChg>
      <pc:sldChg chg="addSp delSp modSp new mod ord modNotesTx">
        <pc:chgData name="Jan Schellhaaß" userId="ed74aae9-9941-4f9f-9d9b-f55dbacf3912" providerId="ADAL" clId="{2D329D5F-2A39-4233-A611-9D6E0B163A1B}" dt="2025-08-04T13:23:31.947" v="4098" actId="122"/>
        <pc:sldMkLst>
          <pc:docMk/>
          <pc:sldMk cId="245903945" sldId="280"/>
        </pc:sldMkLst>
        <pc:spChg chg="mod">
          <ac:chgData name="Jan Schellhaaß" userId="ed74aae9-9941-4f9f-9d9b-f55dbacf3912" providerId="ADAL" clId="{2D329D5F-2A39-4233-A611-9D6E0B163A1B}" dt="2025-07-25T07:57:03.579" v="599" actId="20577"/>
          <ac:spMkLst>
            <pc:docMk/>
            <pc:sldMk cId="245903945" sldId="280"/>
            <ac:spMk id="2" creationId="{87837E3D-3BD9-81F5-3F48-F8F7A414C823}"/>
          </ac:spMkLst>
        </pc:spChg>
        <pc:spChg chg="mod">
          <ac:chgData name="Jan Schellhaaß" userId="ed74aae9-9941-4f9f-9d9b-f55dbacf3912" providerId="ADAL" clId="{2D329D5F-2A39-4233-A611-9D6E0B163A1B}" dt="2025-08-04T13:11:54.943" v="3341" actId="404"/>
          <ac:spMkLst>
            <pc:docMk/>
            <pc:sldMk cId="245903945" sldId="280"/>
            <ac:spMk id="3" creationId="{5CB57330-6176-FBF0-7810-91CFCADA514C}"/>
          </ac:spMkLst>
        </pc:spChg>
        <pc:spChg chg="add mod">
          <ac:chgData name="Jan Schellhaaß" userId="ed74aae9-9941-4f9f-9d9b-f55dbacf3912" providerId="ADAL" clId="{2D329D5F-2A39-4233-A611-9D6E0B163A1B}" dt="2025-08-04T13:23:31.947" v="4098" actId="122"/>
          <ac:spMkLst>
            <pc:docMk/>
            <pc:sldMk cId="245903945" sldId="280"/>
            <ac:spMk id="8" creationId="{306770E3-49C4-06B1-5940-85459503E0CF}"/>
          </ac:spMkLst>
        </pc:spChg>
        <pc:graphicFrameChg chg="add del mod">
          <ac:chgData name="Jan Schellhaaß" userId="ed74aae9-9941-4f9f-9d9b-f55dbacf3912" providerId="ADAL" clId="{2D329D5F-2A39-4233-A611-9D6E0B163A1B}" dt="2025-08-04T12:35:15.315" v="2815" actId="3680"/>
          <ac:graphicFrameMkLst>
            <pc:docMk/>
            <pc:sldMk cId="245903945" sldId="280"/>
            <ac:graphicFrameMk id="6" creationId="{83E301D6-7D67-4F39-025C-64FE38433212}"/>
          </ac:graphicFrameMkLst>
        </pc:graphicFrameChg>
        <pc:graphicFrameChg chg="add mod modGraphic">
          <ac:chgData name="Jan Schellhaaß" userId="ed74aae9-9941-4f9f-9d9b-f55dbacf3912" providerId="ADAL" clId="{2D329D5F-2A39-4233-A611-9D6E0B163A1B}" dt="2025-08-04T13:12:22.725" v="3366" actId="20577"/>
          <ac:graphicFrameMkLst>
            <pc:docMk/>
            <pc:sldMk cId="245903945" sldId="280"/>
            <ac:graphicFrameMk id="7" creationId="{929CDA19-C272-8926-5EAB-CC8D7DD3118D}"/>
          </ac:graphicFrameMkLst>
        </pc:graphicFrameChg>
      </pc:sldChg>
      <pc:sldChg chg="modSp new mod">
        <pc:chgData name="Jan Schellhaaß" userId="ed74aae9-9941-4f9f-9d9b-f55dbacf3912" providerId="ADAL" clId="{2D329D5F-2A39-4233-A611-9D6E0B163A1B}" dt="2025-08-04T13:22:27.784" v="4090" actId="20577"/>
        <pc:sldMkLst>
          <pc:docMk/>
          <pc:sldMk cId="806592952" sldId="281"/>
        </pc:sldMkLst>
        <pc:spChg chg="mod">
          <ac:chgData name="Jan Schellhaaß" userId="ed74aae9-9941-4f9f-9d9b-f55dbacf3912" providerId="ADAL" clId="{2D329D5F-2A39-4233-A611-9D6E0B163A1B}" dt="2025-08-04T13:22:27.784" v="4090" actId="20577"/>
          <ac:spMkLst>
            <pc:docMk/>
            <pc:sldMk cId="806592952" sldId="281"/>
            <ac:spMk id="2" creationId="{A3A4B7EF-ED3B-3009-F005-DDD94B2FC8DB}"/>
          </ac:spMkLst>
        </pc:spChg>
        <pc:spChg chg="mod">
          <ac:chgData name="Jan Schellhaaß" userId="ed74aae9-9941-4f9f-9d9b-f55dbacf3912" providerId="ADAL" clId="{2D329D5F-2A39-4233-A611-9D6E0B163A1B}" dt="2025-08-04T13:22:22.358" v="4089" actId="13926"/>
          <ac:spMkLst>
            <pc:docMk/>
            <pc:sldMk cId="806592952" sldId="281"/>
            <ac:spMk id="3" creationId="{C37857FF-0854-4701-AAAE-0D25336919D0}"/>
          </ac:spMkLst>
        </pc:spChg>
      </pc:sldChg>
      <pc:sldMasterChg chg="addSp delSp modSp modSldLayout">
        <pc:chgData name="Jan Schellhaaß" userId="ed74aae9-9941-4f9f-9d9b-f55dbacf3912" providerId="ADAL" clId="{2D329D5F-2A39-4233-A611-9D6E0B163A1B}" dt="2025-07-29T16:32:11.188" v="2266" actId="208"/>
        <pc:sldMasterMkLst>
          <pc:docMk/>
          <pc:sldMasterMk cId="0" sldId="2147483650"/>
        </pc:sldMasterMkLst>
        <pc:spChg chg="add mod">
          <ac:chgData name="Jan Schellhaaß" userId="ed74aae9-9941-4f9f-9d9b-f55dbacf3912" providerId="ADAL" clId="{2D329D5F-2A39-4233-A611-9D6E0B163A1B}" dt="2025-07-29T16:32:11.188" v="2266" actId="208"/>
          <ac:spMkLst>
            <pc:docMk/>
            <pc:sldMasterMk cId="0" sldId="2147483650"/>
            <ac:spMk id="4" creationId="{595FCDCC-B921-851E-C70B-4F5BBD9DBD47}"/>
          </ac:spMkLst>
        </pc:spChg>
        <pc:sldLayoutChg chg="addSp delSp modSp mod">
          <pc:chgData name="Jan Schellhaaß" userId="ed74aae9-9941-4f9f-9d9b-f55dbacf3912" providerId="ADAL" clId="{2D329D5F-2A39-4233-A611-9D6E0B163A1B}" dt="2025-07-29T07:43:19.055" v="1725" actId="207"/>
          <pc:sldLayoutMkLst>
            <pc:docMk/>
            <pc:sldMasterMk cId="0" sldId="2147483650"/>
            <pc:sldLayoutMk cId="0" sldId="2147483651"/>
          </pc:sldLayoutMkLst>
          <pc:spChg chg="add mod">
            <ac:chgData name="Jan Schellhaaß" userId="ed74aae9-9941-4f9f-9d9b-f55dbacf3912" providerId="ADAL" clId="{2D329D5F-2A39-4233-A611-9D6E0B163A1B}" dt="2025-07-29T07:43:19.055" v="1725" actId="207"/>
            <ac:spMkLst>
              <pc:docMk/>
              <pc:sldMasterMk cId="0" sldId="2147483650"/>
              <pc:sldLayoutMk cId="0" sldId="2147483651"/>
              <ac:spMk id="4" creationId="{FB0E27D1-537C-8340-332B-6929E063BE3C}"/>
            </ac:spMkLst>
          </pc:spChg>
          <pc:picChg chg="mod">
            <ac:chgData name="Jan Schellhaaß" userId="ed74aae9-9941-4f9f-9d9b-f55dbacf3912" providerId="ADAL" clId="{2D329D5F-2A39-4233-A611-9D6E0B163A1B}" dt="2025-07-29T07:42:10.281" v="1687" actId="1076"/>
            <ac:picMkLst>
              <pc:docMk/>
              <pc:sldMasterMk cId="0" sldId="2147483650"/>
              <pc:sldLayoutMk cId="0" sldId="2147483651"/>
              <ac:picMk id="29726" creationId="{00000000-0000-0000-0000-000000000000}"/>
            </ac:picMkLst>
          </pc:pic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E62AA6-7E01-491F-8CA5-9B6EEC8EA2DE}" type="doc">
      <dgm:prSet loTypeId="urn:microsoft.com/office/officeart/2005/8/layout/b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CA03992-0CC0-41CE-9B3B-FED0D93E6CBC}">
      <dgm:prSet phldrT="[Text]" phldr="0"/>
      <dgm:spPr/>
      <dgm:t>
        <a:bodyPr/>
        <a:lstStyle/>
        <a:p>
          <a:r>
            <a:rPr lang="de-DE" dirty="0"/>
            <a:t>Welches Budget haben wir, was wird noch benötigt?</a:t>
          </a:r>
        </a:p>
      </dgm:t>
    </dgm:pt>
    <dgm:pt modelId="{21046333-0578-4F9B-8138-3479328F873B}" type="parTrans" cxnId="{D415193E-17C6-40C5-86FD-1600CB64D287}">
      <dgm:prSet/>
      <dgm:spPr/>
      <dgm:t>
        <a:bodyPr/>
        <a:lstStyle/>
        <a:p>
          <a:endParaRPr lang="de-DE"/>
        </a:p>
      </dgm:t>
    </dgm:pt>
    <dgm:pt modelId="{6A232F02-5747-41C5-B27E-13E5D45C6178}" type="sibTrans" cxnId="{D415193E-17C6-40C5-86FD-1600CB64D287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2A1407E7-6E71-44E5-B073-549EC24E60CE}">
      <dgm:prSet phldrT="[Text]" phldr="0"/>
      <dgm:spPr/>
      <dgm:t>
        <a:bodyPr/>
        <a:lstStyle/>
        <a:p>
          <a:r>
            <a:rPr lang="de-DE" dirty="0"/>
            <a:t>Welche Möglichkeiten haben wir bereits?</a:t>
          </a:r>
        </a:p>
      </dgm:t>
    </dgm:pt>
    <dgm:pt modelId="{3BEC696C-EE93-4189-908B-59D1AFF71C77}" type="parTrans" cxnId="{6BAA79D4-1A59-475D-9FE7-55D00FBB332F}">
      <dgm:prSet/>
      <dgm:spPr/>
      <dgm:t>
        <a:bodyPr/>
        <a:lstStyle/>
        <a:p>
          <a:endParaRPr lang="de-DE"/>
        </a:p>
      </dgm:t>
    </dgm:pt>
    <dgm:pt modelId="{EA3FA7A5-738E-4DE4-89A6-DED3F1240FAE}" type="sibTrans" cxnId="{6BAA79D4-1A59-475D-9FE7-55D00FBB332F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EE142246-F17D-482A-B7C2-2C6E45D68CA3}">
      <dgm:prSet phldrT="[Text]" phldr="0"/>
      <dgm:spPr/>
      <dgm:t>
        <a:bodyPr/>
        <a:lstStyle/>
        <a:p>
          <a:r>
            <a:rPr lang="de-DE" dirty="0"/>
            <a:t>Welche haben wir noch nicht genutzt und welche gibt es?</a:t>
          </a:r>
        </a:p>
      </dgm:t>
    </dgm:pt>
    <dgm:pt modelId="{089B2038-67EC-45C4-AA83-41AF792D3846}" type="parTrans" cxnId="{94232DA8-AD78-469B-96E1-E4276652C8FF}">
      <dgm:prSet/>
      <dgm:spPr/>
      <dgm:t>
        <a:bodyPr/>
        <a:lstStyle/>
        <a:p>
          <a:endParaRPr lang="de-DE"/>
        </a:p>
      </dgm:t>
    </dgm:pt>
    <dgm:pt modelId="{510A600F-FEAA-491C-825F-0E763DD4A569}" type="sibTrans" cxnId="{94232DA8-AD78-469B-96E1-E4276652C8FF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084E2BE8-2060-47D3-A815-BBDD40619219}">
      <dgm:prSet phldrT="[Text]" phldr="0"/>
      <dgm:spPr/>
      <dgm:t>
        <a:bodyPr/>
        <a:lstStyle/>
        <a:p>
          <a:r>
            <a:rPr lang="de-DE" dirty="0"/>
            <a:t>Planung der Spendenkampagne</a:t>
          </a:r>
        </a:p>
      </dgm:t>
    </dgm:pt>
    <dgm:pt modelId="{EF37E580-E5FB-45BB-996E-DEDCFC256400}" type="parTrans" cxnId="{7A549C60-4D6C-4EF6-B93D-8763F2A63DE9}">
      <dgm:prSet/>
      <dgm:spPr/>
      <dgm:t>
        <a:bodyPr/>
        <a:lstStyle/>
        <a:p>
          <a:endParaRPr lang="de-DE"/>
        </a:p>
      </dgm:t>
    </dgm:pt>
    <dgm:pt modelId="{9E9500BE-DEE8-4141-AAB3-320EC0D6F1B1}" type="sibTrans" cxnId="{7A549C60-4D6C-4EF6-B93D-8763F2A63DE9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7B0780A3-AC0D-42EC-9D61-559003EA5D7A}">
      <dgm:prSet phldrT="[Text]" phldr="0"/>
      <dgm:spPr/>
      <dgm:t>
        <a:bodyPr/>
        <a:lstStyle/>
        <a:p>
          <a:r>
            <a:rPr lang="de-DE" dirty="0"/>
            <a:t>Umsetzung der Kampagne</a:t>
          </a:r>
        </a:p>
      </dgm:t>
    </dgm:pt>
    <dgm:pt modelId="{A30B4CBB-9E03-4E4D-8252-0A5BB9994259}" type="parTrans" cxnId="{94214310-3328-470A-8035-4881CA2F8D2C}">
      <dgm:prSet/>
      <dgm:spPr/>
      <dgm:t>
        <a:bodyPr/>
        <a:lstStyle/>
        <a:p>
          <a:endParaRPr lang="de-DE"/>
        </a:p>
      </dgm:t>
    </dgm:pt>
    <dgm:pt modelId="{BF2D5B51-1A31-464E-A150-A9F4CE7069A9}" type="sibTrans" cxnId="{94214310-3328-470A-8035-4881CA2F8D2C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D91B97E1-B983-4B9B-87E6-A9EE0A9C1AB2}">
      <dgm:prSet phldrT="[Text]" phldr="0"/>
      <dgm:spPr/>
      <dgm:t>
        <a:bodyPr/>
        <a:lstStyle/>
        <a:p>
          <a:r>
            <a:rPr lang="de-DE"/>
            <a:t>Social-Media</a:t>
          </a:r>
          <a:endParaRPr lang="de-DE" dirty="0"/>
        </a:p>
      </dgm:t>
    </dgm:pt>
    <dgm:pt modelId="{8686F879-3B33-4E80-B403-322D7D86F281}" type="parTrans" cxnId="{BB1DE7A4-3326-478C-A6E7-A47671540CFD}">
      <dgm:prSet/>
      <dgm:spPr/>
      <dgm:t>
        <a:bodyPr/>
        <a:lstStyle/>
        <a:p>
          <a:endParaRPr lang="de-DE"/>
        </a:p>
      </dgm:t>
    </dgm:pt>
    <dgm:pt modelId="{4882EEAB-F653-4B3D-B276-B271DAC7DB6D}" type="sibTrans" cxnId="{BB1DE7A4-3326-478C-A6E7-A47671540CFD}">
      <dgm:prSet custT="1"/>
      <dgm:spPr>
        <a:ln w="28575">
          <a:solidFill>
            <a:schemeClr val="accent5">
              <a:lumMod val="50000"/>
            </a:schemeClr>
          </a:solidFill>
        </a:ln>
      </dgm:spPr>
      <dgm:t>
        <a:bodyPr/>
        <a:lstStyle/>
        <a:p>
          <a:endParaRPr lang="de-DE" sz="600"/>
        </a:p>
      </dgm:t>
    </dgm:pt>
    <dgm:pt modelId="{4073FD14-0890-481A-BF95-376D8F31979F}">
      <dgm:prSet phldrT="[Text]" phldr="0"/>
      <dgm:spPr/>
      <dgm:t>
        <a:bodyPr/>
        <a:lstStyle/>
        <a:p>
          <a:r>
            <a:rPr lang="de-DE"/>
            <a:t>Vario-Load-Rescue</a:t>
          </a:r>
          <a:endParaRPr lang="de-DE" dirty="0"/>
        </a:p>
      </dgm:t>
    </dgm:pt>
    <dgm:pt modelId="{F42EF40F-28A7-40D2-8412-3B69C98AC401}" type="parTrans" cxnId="{A73A914E-AA48-4187-8E76-49FCB6FACB76}">
      <dgm:prSet/>
      <dgm:spPr/>
      <dgm:t>
        <a:bodyPr/>
        <a:lstStyle/>
        <a:p>
          <a:endParaRPr lang="de-DE"/>
        </a:p>
      </dgm:t>
    </dgm:pt>
    <dgm:pt modelId="{BD47CE2F-9586-4AC0-95CC-979E5492C0F0}" type="sibTrans" cxnId="{A73A914E-AA48-4187-8E76-49FCB6FACB76}">
      <dgm:prSet/>
      <dgm:spPr/>
      <dgm:t>
        <a:bodyPr/>
        <a:lstStyle/>
        <a:p>
          <a:endParaRPr lang="de-DE"/>
        </a:p>
      </dgm:t>
    </dgm:pt>
    <dgm:pt modelId="{C8977744-85FE-4E80-84F8-FFF825D9AA0E}" type="pres">
      <dgm:prSet presAssocID="{BEE62AA6-7E01-491F-8CA5-9B6EEC8EA2DE}" presName="Name0" presStyleCnt="0">
        <dgm:presLayoutVars>
          <dgm:dir/>
          <dgm:resizeHandles val="exact"/>
        </dgm:presLayoutVars>
      </dgm:prSet>
      <dgm:spPr/>
    </dgm:pt>
    <dgm:pt modelId="{50F262CD-5A53-41E1-8247-44A75EF1B9A3}" type="pres">
      <dgm:prSet presAssocID="{ACA03992-0CC0-41CE-9B3B-FED0D93E6CBC}" presName="node" presStyleLbl="node1" presStyleIdx="0" presStyleCnt="7">
        <dgm:presLayoutVars>
          <dgm:bulletEnabled val="1"/>
        </dgm:presLayoutVars>
      </dgm:prSet>
      <dgm:spPr/>
    </dgm:pt>
    <dgm:pt modelId="{31928058-CEED-4315-A77D-FC598C53C389}" type="pres">
      <dgm:prSet presAssocID="{6A232F02-5747-41C5-B27E-13E5D45C6178}" presName="sibTrans" presStyleLbl="sibTrans1D1" presStyleIdx="0" presStyleCnt="6"/>
      <dgm:spPr/>
    </dgm:pt>
    <dgm:pt modelId="{38BD7FD9-F819-45EE-A7B7-EC76BD322C18}" type="pres">
      <dgm:prSet presAssocID="{6A232F02-5747-41C5-B27E-13E5D45C6178}" presName="connectorText" presStyleLbl="sibTrans1D1" presStyleIdx="0" presStyleCnt="6"/>
      <dgm:spPr/>
    </dgm:pt>
    <dgm:pt modelId="{F4BCFF90-D914-43B3-AF6C-7C79A4BA2F23}" type="pres">
      <dgm:prSet presAssocID="{2A1407E7-6E71-44E5-B073-549EC24E60CE}" presName="node" presStyleLbl="node1" presStyleIdx="1" presStyleCnt="7">
        <dgm:presLayoutVars>
          <dgm:bulletEnabled val="1"/>
        </dgm:presLayoutVars>
      </dgm:prSet>
      <dgm:spPr/>
    </dgm:pt>
    <dgm:pt modelId="{E061FCAE-DDD6-436F-A388-B8E886CB8D08}" type="pres">
      <dgm:prSet presAssocID="{EA3FA7A5-738E-4DE4-89A6-DED3F1240FAE}" presName="sibTrans" presStyleLbl="sibTrans1D1" presStyleIdx="1" presStyleCnt="6"/>
      <dgm:spPr/>
    </dgm:pt>
    <dgm:pt modelId="{70D1480F-DE03-4C83-9DC0-22F05ED2F0C6}" type="pres">
      <dgm:prSet presAssocID="{EA3FA7A5-738E-4DE4-89A6-DED3F1240FAE}" presName="connectorText" presStyleLbl="sibTrans1D1" presStyleIdx="1" presStyleCnt="6"/>
      <dgm:spPr/>
    </dgm:pt>
    <dgm:pt modelId="{1DA69FFB-C7DF-4C61-82C6-506608780B0C}" type="pres">
      <dgm:prSet presAssocID="{EE142246-F17D-482A-B7C2-2C6E45D68CA3}" presName="node" presStyleLbl="node1" presStyleIdx="2" presStyleCnt="7">
        <dgm:presLayoutVars>
          <dgm:bulletEnabled val="1"/>
        </dgm:presLayoutVars>
      </dgm:prSet>
      <dgm:spPr/>
    </dgm:pt>
    <dgm:pt modelId="{05E9701E-7B21-4AAA-80E7-8B2A5090951C}" type="pres">
      <dgm:prSet presAssocID="{510A600F-FEAA-491C-825F-0E763DD4A569}" presName="sibTrans" presStyleLbl="sibTrans1D1" presStyleIdx="2" presStyleCnt="6"/>
      <dgm:spPr/>
    </dgm:pt>
    <dgm:pt modelId="{81228766-6D7F-46CB-9E83-8DC79633E111}" type="pres">
      <dgm:prSet presAssocID="{510A600F-FEAA-491C-825F-0E763DD4A569}" presName="connectorText" presStyleLbl="sibTrans1D1" presStyleIdx="2" presStyleCnt="6"/>
      <dgm:spPr/>
    </dgm:pt>
    <dgm:pt modelId="{3B928B5F-28EF-421A-9A73-DAA783988430}" type="pres">
      <dgm:prSet presAssocID="{084E2BE8-2060-47D3-A815-BBDD40619219}" presName="node" presStyleLbl="node1" presStyleIdx="3" presStyleCnt="7">
        <dgm:presLayoutVars>
          <dgm:bulletEnabled val="1"/>
        </dgm:presLayoutVars>
      </dgm:prSet>
      <dgm:spPr/>
    </dgm:pt>
    <dgm:pt modelId="{76C69C72-F55B-4CA7-A4D7-2A45BD6B34C9}" type="pres">
      <dgm:prSet presAssocID="{9E9500BE-DEE8-4141-AAB3-320EC0D6F1B1}" presName="sibTrans" presStyleLbl="sibTrans1D1" presStyleIdx="3" presStyleCnt="6"/>
      <dgm:spPr/>
    </dgm:pt>
    <dgm:pt modelId="{FDC23A3B-EE13-442C-8F37-AC0EF4A9FFDF}" type="pres">
      <dgm:prSet presAssocID="{9E9500BE-DEE8-4141-AAB3-320EC0D6F1B1}" presName="connectorText" presStyleLbl="sibTrans1D1" presStyleIdx="3" presStyleCnt="6"/>
      <dgm:spPr/>
    </dgm:pt>
    <dgm:pt modelId="{C65B9950-DBB2-40CD-BC3A-BB35C706B8E5}" type="pres">
      <dgm:prSet presAssocID="{7B0780A3-AC0D-42EC-9D61-559003EA5D7A}" presName="node" presStyleLbl="node1" presStyleIdx="4" presStyleCnt="7">
        <dgm:presLayoutVars>
          <dgm:bulletEnabled val="1"/>
        </dgm:presLayoutVars>
      </dgm:prSet>
      <dgm:spPr/>
    </dgm:pt>
    <dgm:pt modelId="{325C7F80-9B08-4E5D-A5D1-811F2238463F}" type="pres">
      <dgm:prSet presAssocID="{BF2D5B51-1A31-464E-A150-A9F4CE7069A9}" presName="sibTrans" presStyleLbl="sibTrans1D1" presStyleIdx="4" presStyleCnt="6"/>
      <dgm:spPr/>
    </dgm:pt>
    <dgm:pt modelId="{14526492-F9DA-40EB-ACD5-E68FA0E3FCAB}" type="pres">
      <dgm:prSet presAssocID="{BF2D5B51-1A31-464E-A150-A9F4CE7069A9}" presName="connectorText" presStyleLbl="sibTrans1D1" presStyleIdx="4" presStyleCnt="6"/>
      <dgm:spPr/>
    </dgm:pt>
    <dgm:pt modelId="{69C26686-57B3-4015-AD93-61DFF1CB4589}" type="pres">
      <dgm:prSet presAssocID="{D91B97E1-B983-4B9B-87E6-A9EE0A9C1AB2}" presName="node" presStyleLbl="node1" presStyleIdx="5" presStyleCnt="7">
        <dgm:presLayoutVars>
          <dgm:bulletEnabled val="1"/>
        </dgm:presLayoutVars>
      </dgm:prSet>
      <dgm:spPr/>
    </dgm:pt>
    <dgm:pt modelId="{DE593F9D-980D-42F5-8696-D808F67CCCCC}" type="pres">
      <dgm:prSet presAssocID="{4882EEAB-F653-4B3D-B276-B271DAC7DB6D}" presName="sibTrans" presStyleLbl="sibTrans1D1" presStyleIdx="5" presStyleCnt="6"/>
      <dgm:spPr/>
    </dgm:pt>
    <dgm:pt modelId="{1E6FCF02-B6B8-446A-9371-359391B33B3F}" type="pres">
      <dgm:prSet presAssocID="{4882EEAB-F653-4B3D-B276-B271DAC7DB6D}" presName="connectorText" presStyleLbl="sibTrans1D1" presStyleIdx="5" presStyleCnt="6"/>
      <dgm:spPr/>
    </dgm:pt>
    <dgm:pt modelId="{1F23134E-1978-4B79-905E-9D4E91B4CC77}" type="pres">
      <dgm:prSet presAssocID="{4073FD14-0890-481A-BF95-376D8F31979F}" presName="node" presStyleLbl="node1" presStyleIdx="6" presStyleCnt="7">
        <dgm:presLayoutVars>
          <dgm:bulletEnabled val="1"/>
        </dgm:presLayoutVars>
      </dgm:prSet>
      <dgm:spPr/>
    </dgm:pt>
  </dgm:ptLst>
  <dgm:cxnLst>
    <dgm:cxn modelId="{94214310-3328-470A-8035-4881CA2F8D2C}" srcId="{BEE62AA6-7E01-491F-8CA5-9B6EEC8EA2DE}" destId="{7B0780A3-AC0D-42EC-9D61-559003EA5D7A}" srcOrd="4" destOrd="0" parTransId="{A30B4CBB-9E03-4E4D-8252-0A5BB9994259}" sibTransId="{BF2D5B51-1A31-464E-A150-A9F4CE7069A9}"/>
    <dgm:cxn modelId="{DC62A611-EA5A-475E-B864-4F4FE0BC58CD}" type="presOf" srcId="{EA3FA7A5-738E-4DE4-89A6-DED3F1240FAE}" destId="{E061FCAE-DDD6-436F-A388-B8E886CB8D08}" srcOrd="0" destOrd="0" presId="urn:microsoft.com/office/officeart/2005/8/layout/bProcess3"/>
    <dgm:cxn modelId="{91B5FE1F-8938-45AD-B94B-1621A841B416}" type="presOf" srcId="{4882EEAB-F653-4B3D-B276-B271DAC7DB6D}" destId="{1E6FCF02-B6B8-446A-9371-359391B33B3F}" srcOrd="1" destOrd="0" presId="urn:microsoft.com/office/officeart/2005/8/layout/bProcess3"/>
    <dgm:cxn modelId="{6077EE25-30DA-45BF-B703-E46B71696568}" type="presOf" srcId="{BEE62AA6-7E01-491F-8CA5-9B6EEC8EA2DE}" destId="{C8977744-85FE-4E80-84F8-FFF825D9AA0E}" srcOrd="0" destOrd="0" presId="urn:microsoft.com/office/officeart/2005/8/layout/bProcess3"/>
    <dgm:cxn modelId="{20CE6235-7E4E-4AC3-BB0F-9E3317173A09}" type="presOf" srcId="{4882EEAB-F653-4B3D-B276-B271DAC7DB6D}" destId="{DE593F9D-980D-42F5-8696-D808F67CCCCC}" srcOrd="0" destOrd="0" presId="urn:microsoft.com/office/officeart/2005/8/layout/bProcess3"/>
    <dgm:cxn modelId="{184BEB36-4E72-497E-AD4B-5AF5B2BD5356}" type="presOf" srcId="{D91B97E1-B983-4B9B-87E6-A9EE0A9C1AB2}" destId="{69C26686-57B3-4015-AD93-61DFF1CB4589}" srcOrd="0" destOrd="0" presId="urn:microsoft.com/office/officeart/2005/8/layout/bProcess3"/>
    <dgm:cxn modelId="{D415193E-17C6-40C5-86FD-1600CB64D287}" srcId="{BEE62AA6-7E01-491F-8CA5-9B6EEC8EA2DE}" destId="{ACA03992-0CC0-41CE-9B3B-FED0D93E6CBC}" srcOrd="0" destOrd="0" parTransId="{21046333-0578-4F9B-8138-3479328F873B}" sibTransId="{6A232F02-5747-41C5-B27E-13E5D45C6178}"/>
    <dgm:cxn modelId="{5E3B9540-75C4-40E2-9046-497903BA2BE0}" type="presOf" srcId="{7B0780A3-AC0D-42EC-9D61-559003EA5D7A}" destId="{C65B9950-DBB2-40CD-BC3A-BB35C706B8E5}" srcOrd="0" destOrd="0" presId="urn:microsoft.com/office/officeart/2005/8/layout/bProcess3"/>
    <dgm:cxn modelId="{7A549C60-4D6C-4EF6-B93D-8763F2A63DE9}" srcId="{BEE62AA6-7E01-491F-8CA5-9B6EEC8EA2DE}" destId="{084E2BE8-2060-47D3-A815-BBDD40619219}" srcOrd="3" destOrd="0" parTransId="{EF37E580-E5FB-45BB-996E-DEDCFC256400}" sibTransId="{9E9500BE-DEE8-4141-AAB3-320EC0D6F1B1}"/>
    <dgm:cxn modelId="{B2D6D961-3205-4E49-BBD4-F1ECA180DBDD}" type="presOf" srcId="{084E2BE8-2060-47D3-A815-BBDD40619219}" destId="{3B928B5F-28EF-421A-9A73-DAA783988430}" srcOrd="0" destOrd="0" presId="urn:microsoft.com/office/officeart/2005/8/layout/bProcess3"/>
    <dgm:cxn modelId="{A4B1C446-37FD-442C-A5BF-27032D9405A3}" type="presOf" srcId="{9E9500BE-DEE8-4141-AAB3-320EC0D6F1B1}" destId="{76C69C72-F55B-4CA7-A4D7-2A45BD6B34C9}" srcOrd="0" destOrd="0" presId="urn:microsoft.com/office/officeart/2005/8/layout/bProcess3"/>
    <dgm:cxn modelId="{A45C296C-9BFA-40CC-837B-37083B216ABE}" type="presOf" srcId="{BF2D5B51-1A31-464E-A150-A9F4CE7069A9}" destId="{14526492-F9DA-40EB-ACD5-E68FA0E3FCAB}" srcOrd="1" destOrd="0" presId="urn:microsoft.com/office/officeart/2005/8/layout/bProcess3"/>
    <dgm:cxn modelId="{D6CAE94C-BAD0-4CE9-BFE0-E84A73161D04}" type="presOf" srcId="{6A232F02-5747-41C5-B27E-13E5D45C6178}" destId="{31928058-CEED-4315-A77D-FC598C53C389}" srcOrd="0" destOrd="0" presId="urn:microsoft.com/office/officeart/2005/8/layout/bProcess3"/>
    <dgm:cxn modelId="{A73A914E-AA48-4187-8E76-49FCB6FACB76}" srcId="{BEE62AA6-7E01-491F-8CA5-9B6EEC8EA2DE}" destId="{4073FD14-0890-481A-BF95-376D8F31979F}" srcOrd="6" destOrd="0" parTransId="{F42EF40F-28A7-40D2-8412-3B69C98AC401}" sibTransId="{BD47CE2F-9586-4AC0-95CC-979E5492C0F0}"/>
    <dgm:cxn modelId="{252CF951-6AA0-43FD-8935-9BCA66369872}" type="presOf" srcId="{9E9500BE-DEE8-4141-AAB3-320EC0D6F1B1}" destId="{FDC23A3B-EE13-442C-8F37-AC0EF4A9FFDF}" srcOrd="1" destOrd="0" presId="urn:microsoft.com/office/officeart/2005/8/layout/bProcess3"/>
    <dgm:cxn modelId="{734B3987-A13A-4AAA-8204-7F8D8FC70F78}" type="presOf" srcId="{4073FD14-0890-481A-BF95-376D8F31979F}" destId="{1F23134E-1978-4B79-905E-9D4E91B4CC77}" srcOrd="0" destOrd="0" presId="urn:microsoft.com/office/officeart/2005/8/layout/bProcess3"/>
    <dgm:cxn modelId="{6CD8C190-E72C-43F4-9278-51B390084EC3}" type="presOf" srcId="{510A600F-FEAA-491C-825F-0E763DD4A569}" destId="{05E9701E-7B21-4AAA-80E7-8B2A5090951C}" srcOrd="0" destOrd="0" presId="urn:microsoft.com/office/officeart/2005/8/layout/bProcess3"/>
    <dgm:cxn modelId="{A76927A4-3308-45D8-A2EB-E8460AB0ABDB}" type="presOf" srcId="{EE142246-F17D-482A-B7C2-2C6E45D68CA3}" destId="{1DA69FFB-C7DF-4C61-82C6-506608780B0C}" srcOrd="0" destOrd="0" presId="urn:microsoft.com/office/officeart/2005/8/layout/bProcess3"/>
    <dgm:cxn modelId="{BB1DE7A4-3326-478C-A6E7-A47671540CFD}" srcId="{BEE62AA6-7E01-491F-8CA5-9B6EEC8EA2DE}" destId="{D91B97E1-B983-4B9B-87E6-A9EE0A9C1AB2}" srcOrd="5" destOrd="0" parTransId="{8686F879-3B33-4E80-B403-322D7D86F281}" sibTransId="{4882EEAB-F653-4B3D-B276-B271DAC7DB6D}"/>
    <dgm:cxn modelId="{FC7DF7A7-A65C-40BA-BB02-E59E32F96FC9}" type="presOf" srcId="{BF2D5B51-1A31-464E-A150-A9F4CE7069A9}" destId="{325C7F80-9B08-4E5D-A5D1-811F2238463F}" srcOrd="0" destOrd="0" presId="urn:microsoft.com/office/officeart/2005/8/layout/bProcess3"/>
    <dgm:cxn modelId="{94232DA8-AD78-469B-96E1-E4276652C8FF}" srcId="{BEE62AA6-7E01-491F-8CA5-9B6EEC8EA2DE}" destId="{EE142246-F17D-482A-B7C2-2C6E45D68CA3}" srcOrd="2" destOrd="0" parTransId="{089B2038-67EC-45C4-AA83-41AF792D3846}" sibTransId="{510A600F-FEAA-491C-825F-0E763DD4A569}"/>
    <dgm:cxn modelId="{B8A688B2-3053-4598-B9DB-EE4D2D529FAB}" type="presOf" srcId="{6A232F02-5747-41C5-B27E-13E5D45C6178}" destId="{38BD7FD9-F819-45EE-A7B7-EC76BD322C18}" srcOrd="1" destOrd="0" presId="urn:microsoft.com/office/officeart/2005/8/layout/bProcess3"/>
    <dgm:cxn modelId="{2DFF6CC3-864D-498A-A451-B1737BDC4132}" type="presOf" srcId="{EA3FA7A5-738E-4DE4-89A6-DED3F1240FAE}" destId="{70D1480F-DE03-4C83-9DC0-22F05ED2F0C6}" srcOrd="1" destOrd="0" presId="urn:microsoft.com/office/officeart/2005/8/layout/bProcess3"/>
    <dgm:cxn modelId="{6BAA79D4-1A59-475D-9FE7-55D00FBB332F}" srcId="{BEE62AA6-7E01-491F-8CA5-9B6EEC8EA2DE}" destId="{2A1407E7-6E71-44E5-B073-549EC24E60CE}" srcOrd="1" destOrd="0" parTransId="{3BEC696C-EE93-4189-908B-59D1AFF71C77}" sibTransId="{EA3FA7A5-738E-4DE4-89A6-DED3F1240FAE}"/>
    <dgm:cxn modelId="{8FDA6CE8-6DC4-4A9F-B56F-6BAC137B6038}" type="presOf" srcId="{2A1407E7-6E71-44E5-B073-549EC24E60CE}" destId="{F4BCFF90-D914-43B3-AF6C-7C79A4BA2F23}" srcOrd="0" destOrd="0" presId="urn:microsoft.com/office/officeart/2005/8/layout/bProcess3"/>
    <dgm:cxn modelId="{B32510EF-3005-41A7-A9E9-A778421730FC}" type="presOf" srcId="{ACA03992-0CC0-41CE-9B3B-FED0D93E6CBC}" destId="{50F262CD-5A53-41E1-8247-44A75EF1B9A3}" srcOrd="0" destOrd="0" presId="urn:microsoft.com/office/officeart/2005/8/layout/bProcess3"/>
    <dgm:cxn modelId="{A59AD2FD-93A5-4DAE-A93F-140F496D1034}" type="presOf" srcId="{510A600F-FEAA-491C-825F-0E763DD4A569}" destId="{81228766-6D7F-46CB-9E83-8DC79633E111}" srcOrd="1" destOrd="0" presId="urn:microsoft.com/office/officeart/2005/8/layout/bProcess3"/>
    <dgm:cxn modelId="{561AD460-2492-4DD8-AA82-C0AB8A9E965C}" type="presParOf" srcId="{C8977744-85FE-4E80-84F8-FFF825D9AA0E}" destId="{50F262CD-5A53-41E1-8247-44A75EF1B9A3}" srcOrd="0" destOrd="0" presId="urn:microsoft.com/office/officeart/2005/8/layout/bProcess3"/>
    <dgm:cxn modelId="{B30BF360-C4EE-4EDA-B9E5-848C230610E0}" type="presParOf" srcId="{C8977744-85FE-4E80-84F8-FFF825D9AA0E}" destId="{31928058-CEED-4315-A77D-FC598C53C389}" srcOrd="1" destOrd="0" presId="urn:microsoft.com/office/officeart/2005/8/layout/bProcess3"/>
    <dgm:cxn modelId="{895E2B1E-B36B-4436-9458-886C9B3E9D1C}" type="presParOf" srcId="{31928058-CEED-4315-A77D-FC598C53C389}" destId="{38BD7FD9-F819-45EE-A7B7-EC76BD322C18}" srcOrd="0" destOrd="0" presId="urn:microsoft.com/office/officeart/2005/8/layout/bProcess3"/>
    <dgm:cxn modelId="{AA15E860-FE26-4BF5-BE4E-9B54FBE7B786}" type="presParOf" srcId="{C8977744-85FE-4E80-84F8-FFF825D9AA0E}" destId="{F4BCFF90-D914-43B3-AF6C-7C79A4BA2F23}" srcOrd="2" destOrd="0" presId="urn:microsoft.com/office/officeart/2005/8/layout/bProcess3"/>
    <dgm:cxn modelId="{58ECB0EE-24EB-49B9-9C1A-E291A7AAE785}" type="presParOf" srcId="{C8977744-85FE-4E80-84F8-FFF825D9AA0E}" destId="{E061FCAE-DDD6-436F-A388-B8E886CB8D08}" srcOrd="3" destOrd="0" presId="urn:microsoft.com/office/officeart/2005/8/layout/bProcess3"/>
    <dgm:cxn modelId="{A5C7AFE6-260C-422B-B9F4-F5D02233C8E7}" type="presParOf" srcId="{E061FCAE-DDD6-436F-A388-B8E886CB8D08}" destId="{70D1480F-DE03-4C83-9DC0-22F05ED2F0C6}" srcOrd="0" destOrd="0" presId="urn:microsoft.com/office/officeart/2005/8/layout/bProcess3"/>
    <dgm:cxn modelId="{EDA344A7-BC44-42C4-96C5-51D3C8978EA6}" type="presParOf" srcId="{C8977744-85FE-4E80-84F8-FFF825D9AA0E}" destId="{1DA69FFB-C7DF-4C61-82C6-506608780B0C}" srcOrd="4" destOrd="0" presId="urn:microsoft.com/office/officeart/2005/8/layout/bProcess3"/>
    <dgm:cxn modelId="{200708B7-77D8-4299-8F4C-5684D95FB2C6}" type="presParOf" srcId="{C8977744-85FE-4E80-84F8-FFF825D9AA0E}" destId="{05E9701E-7B21-4AAA-80E7-8B2A5090951C}" srcOrd="5" destOrd="0" presId="urn:microsoft.com/office/officeart/2005/8/layout/bProcess3"/>
    <dgm:cxn modelId="{314A6456-254D-476B-9A10-2C9D09AAE35F}" type="presParOf" srcId="{05E9701E-7B21-4AAA-80E7-8B2A5090951C}" destId="{81228766-6D7F-46CB-9E83-8DC79633E111}" srcOrd="0" destOrd="0" presId="urn:microsoft.com/office/officeart/2005/8/layout/bProcess3"/>
    <dgm:cxn modelId="{B0CBC635-C12C-41AD-926C-4C03A930F9FD}" type="presParOf" srcId="{C8977744-85FE-4E80-84F8-FFF825D9AA0E}" destId="{3B928B5F-28EF-421A-9A73-DAA783988430}" srcOrd="6" destOrd="0" presId="urn:microsoft.com/office/officeart/2005/8/layout/bProcess3"/>
    <dgm:cxn modelId="{5DC4F8DD-95A5-4B62-B1F4-EFCCD44E96AF}" type="presParOf" srcId="{C8977744-85FE-4E80-84F8-FFF825D9AA0E}" destId="{76C69C72-F55B-4CA7-A4D7-2A45BD6B34C9}" srcOrd="7" destOrd="0" presId="urn:microsoft.com/office/officeart/2005/8/layout/bProcess3"/>
    <dgm:cxn modelId="{853FD97D-C3B4-4BC6-B5E3-5896546717EB}" type="presParOf" srcId="{76C69C72-F55B-4CA7-A4D7-2A45BD6B34C9}" destId="{FDC23A3B-EE13-442C-8F37-AC0EF4A9FFDF}" srcOrd="0" destOrd="0" presId="urn:microsoft.com/office/officeart/2005/8/layout/bProcess3"/>
    <dgm:cxn modelId="{176553FB-A9DE-4FC7-A72F-ACBFBF119F0C}" type="presParOf" srcId="{C8977744-85FE-4E80-84F8-FFF825D9AA0E}" destId="{C65B9950-DBB2-40CD-BC3A-BB35C706B8E5}" srcOrd="8" destOrd="0" presId="urn:microsoft.com/office/officeart/2005/8/layout/bProcess3"/>
    <dgm:cxn modelId="{86A3EAAC-0D4C-4E60-A22B-C3A11BAB70F1}" type="presParOf" srcId="{C8977744-85FE-4E80-84F8-FFF825D9AA0E}" destId="{325C7F80-9B08-4E5D-A5D1-811F2238463F}" srcOrd="9" destOrd="0" presId="urn:microsoft.com/office/officeart/2005/8/layout/bProcess3"/>
    <dgm:cxn modelId="{C70EAA90-A571-4C2F-AA7C-BF633DD41298}" type="presParOf" srcId="{325C7F80-9B08-4E5D-A5D1-811F2238463F}" destId="{14526492-F9DA-40EB-ACD5-E68FA0E3FCAB}" srcOrd="0" destOrd="0" presId="urn:microsoft.com/office/officeart/2005/8/layout/bProcess3"/>
    <dgm:cxn modelId="{95FE2CC0-ADDA-44C5-A1F6-2622D0385F3B}" type="presParOf" srcId="{C8977744-85FE-4E80-84F8-FFF825D9AA0E}" destId="{69C26686-57B3-4015-AD93-61DFF1CB4589}" srcOrd="10" destOrd="0" presId="urn:microsoft.com/office/officeart/2005/8/layout/bProcess3"/>
    <dgm:cxn modelId="{9A72D2D8-17E2-4969-9B91-9890E5AEAB81}" type="presParOf" srcId="{C8977744-85FE-4E80-84F8-FFF825D9AA0E}" destId="{DE593F9D-980D-42F5-8696-D808F67CCCCC}" srcOrd="11" destOrd="0" presId="urn:microsoft.com/office/officeart/2005/8/layout/bProcess3"/>
    <dgm:cxn modelId="{3DEF2A22-277F-4458-9B53-D59F96C2FDF1}" type="presParOf" srcId="{DE593F9D-980D-42F5-8696-D808F67CCCCC}" destId="{1E6FCF02-B6B8-446A-9371-359391B33B3F}" srcOrd="0" destOrd="0" presId="urn:microsoft.com/office/officeart/2005/8/layout/bProcess3"/>
    <dgm:cxn modelId="{FDD01424-1699-4512-9E55-60376B9FEB84}" type="presParOf" srcId="{C8977744-85FE-4E80-84F8-FFF825D9AA0E}" destId="{1F23134E-1978-4B79-905E-9D4E91B4CC77}" srcOrd="12" destOrd="0" presId="urn:microsoft.com/office/officeart/2005/8/layout/b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928058-CEED-4315-A77D-FC598C53C389}">
      <dsp:nvSpPr>
        <dsp:cNvPr id="0" name=""/>
        <dsp:cNvSpPr/>
      </dsp:nvSpPr>
      <dsp:spPr>
        <a:xfrm>
          <a:off x="1801941" y="1238425"/>
          <a:ext cx="3838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3873" y="45720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1983516" y="1282072"/>
        <a:ext cx="20723" cy="4144"/>
      </dsp:txXfrm>
    </dsp:sp>
    <dsp:sp modelId="{50F262CD-5A53-41E1-8247-44A75EF1B9A3}">
      <dsp:nvSpPr>
        <dsp:cNvPr id="0" name=""/>
        <dsp:cNvSpPr/>
      </dsp:nvSpPr>
      <dsp:spPr>
        <a:xfrm>
          <a:off x="1682" y="743527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Welches Budget haben wir, was wird noch benötigt?</a:t>
          </a:r>
        </a:p>
      </dsp:txBody>
      <dsp:txXfrm>
        <a:off x="1682" y="743527"/>
        <a:ext cx="1802059" cy="1081235"/>
      </dsp:txXfrm>
    </dsp:sp>
    <dsp:sp modelId="{E061FCAE-DDD6-436F-A388-B8E886CB8D08}">
      <dsp:nvSpPr>
        <dsp:cNvPr id="0" name=""/>
        <dsp:cNvSpPr/>
      </dsp:nvSpPr>
      <dsp:spPr>
        <a:xfrm>
          <a:off x="4018475" y="1238425"/>
          <a:ext cx="3838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3873" y="45720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4200050" y="1282072"/>
        <a:ext cx="20723" cy="4144"/>
      </dsp:txXfrm>
    </dsp:sp>
    <dsp:sp modelId="{F4BCFF90-D914-43B3-AF6C-7C79A4BA2F23}">
      <dsp:nvSpPr>
        <dsp:cNvPr id="0" name=""/>
        <dsp:cNvSpPr/>
      </dsp:nvSpPr>
      <dsp:spPr>
        <a:xfrm>
          <a:off x="2218215" y="743527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Welche Möglichkeiten haben wir bereits?</a:t>
          </a:r>
        </a:p>
      </dsp:txBody>
      <dsp:txXfrm>
        <a:off x="2218215" y="743527"/>
        <a:ext cx="1802059" cy="1081235"/>
      </dsp:txXfrm>
    </dsp:sp>
    <dsp:sp modelId="{05E9701E-7B21-4AAA-80E7-8B2A5090951C}">
      <dsp:nvSpPr>
        <dsp:cNvPr id="0" name=""/>
        <dsp:cNvSpPr/>
      </dsp:nvSpPr>
      <dsp:spPr>
        <a:xfrm>
          <a:off x="6235008" y="1238425"/>
          <a:ext cx="3838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3873" y="45720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6416583" y="1282072"/>
        <a:ext cx="20723" cy="4144"/>
      </dsp:txXfrm>
    </dsp:sp>
    <dsp:sp modelId="{1DA69FFB-C7DF-4C61-82C6-506608780B0C}">
      <dsp:nvSpPr>
        <dsp:cNvPr id="0" name=""/>
        <dsp:cNvSpPr/>
      </dsp:nvSpPr>
      <dsp:spPr>
        <a:xfrm>
          <a:off x="4434748" y="743527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Welche haben wir noch nicht genutzt und welche gibt es?</a:t>
          </a:r>
        </a:p>
      </dsp:txBody>
      <dsp:txXfrm>
        <a:off x="4434748" y="743527"/>
        <a:ext cx="1802059" cy="1081235"/>
      </dsp:txXfrm>
    </dsp:sp>
    <dsp:sp modelId="{76C69C72-F55B-4CA7-A4D7-2A45BD6B34C9}">
      <dsp:nvSpPr>
        <dsp:cNvPr id="0" name=""/>
        <dsp:cNvSpPr/>
      </dsp:nvSpPr>
      <dsp:spPr>
        <a:xfrm>
          <a:off x="902712" y="1822963"/>
          <a:ext cx="6649599" cy="383873"/>
        </a:xfrm>
        <a:custGeom>
          <a:avLst/>
          <a:gdLst/>
          <a:ahLst/>
          <a:cxnLst/>
          <a:rect l="0" t="0" r="0" b="0"/>
          <a:pathLst>
            <a:path>
              <a:moveTo>
                <a:pt x="6649599" y="0"/>
              </a:moveTo>
              <a:lnTo>
                <a:pt x="6649599" y="209036"/>
              </a:lnTo>
              <a:lnTo>
                <a:pt x="0" y="209036"/>
              </a:lnTo>
              <a:lnTo>
                <a:pt x="0" y="383873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4060949" y="2012827"/>
        <a:ext cx="333125" cy="4144"/>
      </dsp:txXfrm>
    </dsp:sp>
    <dsp:sp modelId="{3B928B5F-28EF-421A-9A73-DAA783988430}">
      <dsp:nvSpPr>
        <dsp:cNvPr id="0" name=""/>
        <dsp:cNvSpPr/>
      </dsp:nvSpPr>
      <dsp:spPr>
        <a:xfrm>
          <a:off x="6651282" y="743527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Planung der Spendenkampagne</a:t>
          </a:r>
        </a:p>
      </dsp:txBody>
      <dsp:txXfrm>
        <a:off x="6651282" y="743527"/>
        <a:ext cx="1802059" cy="1081235"/>
      </dsp:txXfrm>
    </dsp:sp>
    <dsp:sp modelId="{325C7F80-9B08-4E5D-A5D1-811F2238463F}">
      <dsp:nvSpPr>
        <dsp:cNvPr id="0" name=""/>
        <dsp:cNvSpPr/>
      </dsp:nvSpPr>
      <dsp:spPr>
        <a:xfrm>
          <a:off x="1801941" y="2734134"/>
          <a:ext cx="3838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3873" y="45720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1983516" y="2777782"/>
        <a:ext cx="20723" cy="4144"/>
      </dsp:txXfrm>
    </dsp:sp>
    <dsp:sp modelId="{C65B9950-DBB2-40CD-BC3A-BB35C706B8E5}">
      <dsp:nvSpPr>
        <dsp:cNvPr id="0" name=""/>
        <dsp:cNvSpPr/>
      </dsp:nvSpPr>
      <dsp:spPr>
        <a:xfrm>
          <a:off x="1682" y="2239236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 dirty="0"/>
            <a:t>Umsetzung der Kampagne</a:t>
          </a:r>
        </a:p>
      </dsp:txBody>
      <dsp:txXfrm>
        <a:off x="1682" y="2239236"/>
        <a:ext cx="1802059" cy="1081235"/>
      </dsp:txXfrm>
    </dsp:sp>
    <dsp:sp modelId="{DE593F9D-980D-42F5-8696-D808F67CCCCC}">
      <dsp:nvSpPr>
        <dsp:cNvPr id="0" name=""/>
        <dsp:cNvSpPr/>
      </dsp:nvSpPr>
      <dsp:spPr>
        <a:xfrm>
          <a:off x="4018475" y="2734134"/>
          <a:ext cx="38387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83873" y="45720"/>
              </a:lnTo>
            </a:path>
          </a:pathLst>
        </a:custGeom>
        <a:noFill/>
        <a:ln w="28575" cap="flat" cmpd="sng" algn="ctr">
          <a:solidFill>
            <a:schemeClr val="accent5">
              <a:lumMod val="5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600" kern="1200"/>
        </a:p>
      </dsp:txBody>
      <dsp:txXfrm>
        <a:off x="4200050" y="2777782"/>
        <a:ext cx="20723" cy="4144"/>
      </dsp:txXfrm>
    </dsp:sp>
    <dsp:sp modelId="{69C26686-57B3-4015-AD93-61DFF1CB4589}">
      <dsp:nvSpPr>
        <dsp:cNvPr id="0" name=""/>
        <dsp:cNvSpPr/>
      </dsp:nvSpPr>
      <dsp:spPr>
        <a:xfrm>
          <a:off x="2218215" y="2239236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/>
            <a:t>Social-Media</a:t>
          </a:r>
          <a:endParaRPr lang="de-DE" sz="1300" kern="1200" dirty="0"/>
        </a:p>
      </dsp:txBody>
      <dsp:txXfrm>
        <a:off x="2218215" y="2239236"/>
        <a:ext cx="1802059" cy="1081235"/>
      </dsp:txXfrm>
    </dsp:sp>
    <dsp:sp modelId="{1F23134E-1978-4B79-905E-9D4E91B4CC77}">
      <dsp:nvSpPr>
        <dsp:cNvPr id="0" name=""/>
        <dsp:cNvSpPr/>
      </dsp:nvSpPr>
      <dsp:spPr>
        <a:xfrm>
          <a:off x="4434748" y="2239236"/>
          <a:ext cx="1802059" cy="108123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300" kern="1200"/>
            <a:t>Vario-Load-Rescue</a:t>
          </a:r>
          <a:endParaRPr lang="de-DE" sz="1300" kern="1200" dirty="0"/>
        </a:p>
      </dsp:txBody>
      <dsp:txXfrm>
        <a:off x="4434748" y="2239236"/>
        <a:ext cx="1802059" cy="1081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FE47FAB9-235C-4941-8AD8-95D5918B378A}" type="datetime1">
              <a:rPr lang="de-DE"/>
              <a:pPr/>
              <a:t>04.08.2025</a:t>
            </a:fld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5CEB294D-6EB1-42C3-87F6-5AB5C53C043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553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4C9C1B92-7E3C-407C-A5D7-22BC273E5DEF}" type="datetime1">
              <a:rPr lang="de-DE"/>
              <a:pPr/>
              <a:t>04.08.2025</a:t>
            </a:fld>
            <a:endParaRPr lang="de-DE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9938"/>
            <a:ext cx="5111750" cy="38338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>
                <a:latin typeface="Arial" charset="0"/>
              </a:defRPr>
            </a:lvl1pPr>
          </a:lstStyle>
          <a:p>
            <a:endParaRPr lang="de-DE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736" tIns="49868" rIns="99736" bIns="49868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</a:defRPr>
            </a:lvl1pPr>
          </a:lstStyle>
          <a:p>
            <a:fld id="{D875EF40-C565-46DE-A431-5A064F0C7673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01053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0384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effectLst/>
              </a:rPr>
              <a:t>Balkendiagramm „120 min → 0 min“</a:t>
            </a:r>
            <a:br>
              <a:rPr lang="de-DE" dirty="0"/>
            </a:b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340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138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0291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7810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03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6571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577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C9C1B92-7E3C-407C-A5D7-22BC273E5DEF}" type="datetime1">
              <a:rPr lang="de-DE" smtClean="0"/>
              <a:pPr/>
              <a:t>04.08.2025</a:t>
            </a:fld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5EF40-C565-46DE-A431-5A064F0C7673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52550" y="5454650"/>
            <a:ext cx="7334250" cy="1098550"/>
          </a:xfrm>
        </p:spPr>
        <p:txBody>
          <a:bodyPr/>
          <a:lstStyle>
            <a:lvl1pPr marL="0" indent="0">
              <a:buFont typeface="Wingdings" pitchFamily="8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de-DE" noProof="0"/>
              <a:t>Master-Untertitelformat bearbeiten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52550" y="858838"/>
            <a:ext cx="7562850" cy="6254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/>
              <a:t>Mastertitelformat bearbeiten</a:t>
            </a:r>
          </a:p>
        </p:txBody>
      </p:sp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963613" y="914400"/>
            <a:ext cx="261937" cy="4762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9719" name="Line 23"/>
          <p:cNvSpPr>
            <a:spLocks noChangeShapeType="1"/>
          </p:cNvSpPr>
          <p:nvPr/>
        </p:nvSpPr>
        <p:spPr bwMode="auto">
          <a:xfrm>
            <a:off x="1225550" y="914400"/>
            <a:ext cx="0" cy="6000750"/>
          </a:xfrm>
          <a:prstGeom prst="line">
            <a:avLst/>
          </a:prstGeom>
          <a:noFill/>
          <a:ln w="6350">
            <a:solidFill>
              <a:srgbClr val="0D3F96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9723" name="Rectangle 27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9725" name="Rectangle 29"/>
          <p:cNvSpPr>
            <a:spLocks noGrp="1" noChangeArrowheads="1"/>
          </p:cNvSpPr>
          <p:nvPr>
            <p:ph type="dt" sz="half" idx="2"/>
          </p:nvPr>
        </p:nvSpPr>
        <p:spPr>
          <a:xfrm>
            <a:off x="1352550" y="66389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pic>
        <p:nvPicPr>
          <p:cNvPr id="29726" name="Picture 30" descr="logo_wei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03188"/>
            <a:ext cx="2133600" cy="43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00" y="1627200"/>
            <a:ext cx="6239958" cy="3661200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FB0E27D1-537C-8340-332B-6929E063BE3C}"/>
              </a:ext>
            </a:extLst>
          </p:cNvPr>
          <p:cNvSpPr/>
          <p:nvPr userDrawn="1"/>
        </p:nvSpPr>
        <p:spPr bwMode="auto">
          <a:xfrm>
            <a:off x="5391510" y="19844"/>
            <a:ext cx="3654084" cy="513556"/>
          </a:xfrm>
          <a:prstGeom prst="rect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Verdana" pitchFamily="8" charset="0"/>
              </a:rPr>
              <a:t>OV Logo im Folienmaster einfügen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51990-4FA6-4769-81C8-41CBBBFE1D3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213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05613" y="665163"/>
            <a:ext cx="2112962" cy="5868987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63550" y="665163"/>
            <a:ext cx="6189663" cy="586898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495C9-5C53-41BF-8A05-46893763C46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253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1FB47-3017-4C9E-A905-41E2DCDA211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3103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6A067-366C-4F4D-ACE2-A499960BF6B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080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3550" y="1530350"/>
            <a:ext cx="4151313" cy="500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67263" y="1530350"/>
            <a:ext cx="4151312" cy="500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CCF82-8724-468E-B1D4-6B5658FA56F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5058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55E36-6A59-4588-A7A8-75D23CBAB58B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30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EA647-E069-4AED-8789-A7706EEA5B3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5093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CF7CC-92DA-4D0D-A0AE-734142F3008F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383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78B22-043A-43F2-8B61-9D3760287F3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458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33030-B872-45F2-A842-80FDAA0F55A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114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41350" y="665163"/>
            <a:ext cx="82740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3550" y="1530350"/>
            <a:ext cx="8455025" cy="500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1350" y="66389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>
              <a:defRPr sz="1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www.thw.de</a:t>
            </a: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6788" y="6638925"/>
            <a:ext cx="3627437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23188" y="6638925"/>
            <a:ext cx="885825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74B75A3C-03AD-473A-9780-E54A4AB87874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317500" y="858838"/>
            <a:ext cx="179388" cy="323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>
            <a:off x="496888" y="858838"/>
            <a:ext cx="0" cy="6000750"/>
          </a:xfrm>
          <a:prstGeom prst="line">
            <a:avLst/>
          </a:prstGeom>
          <a:noFill/>
          <a:ln w="635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24596" name="Picture 20" descr="logo_weis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03188"/>
            <a:ext cx="2133600" cy="43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595FCDCC-B921-851E-C70B-4F5BBD9DBD47}"/>
              </a:ext>
            </a:extLst>
          </p:cNvPr>
          <p:cNvSpPr/>
          <p:nvPr userDrawn="1"/>
        </p:nvSpPr>
        <p:spPr bwMode="auto">
          <a:xfrm>
            <a:off x="5391510" y="19844"/>
            <a:ext cx="3654084" cy="513556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Verdana" pitchFamily="8" charset="0"/>
              </a:rPr>
              <a:t>OV Logo im Folienmaster einfügen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8" charset="0"/>
        </a:defRPr>
      </a:lvl9pPr>
    </p:titleStyle>
    <p:bodyStyle>
      <a:lvl1pPr marL="285750" indent="-285750" algn="l" rtl="0" eaLnBrk="1" fontAlgn="base" hangingPunct="1">
        <a:spcBef>
          <a:spcPct val="4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84163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2pPr>
      <a:lvl3pPr marL="860425" indent="-287338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3pPr>
      <a:lvl4pPr marL="1141413" indent="-279400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4pPr>
      <a:lvl5pPr marL="1431925" indent="-288925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5pPr>
      <a:lvl6pPr marL="1889125" indent="-288925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6pPr>
      <a:lvl7pPr marL="2346325" indent="-288925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7pPr>
      <a:lvl8pPr marL="2803525" indent="-288925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8pPr>
      <a:lvl9pPr marL="3260725" indent="-288925" algn="l" rtl="0" eaLnBrk="1" fontAlgn="base" hangingPunct="1">
        <a:spcBef>
          <a:spcPct val="30000"/>
        </a:spcBef>
        <a:spcAft>
          <a:spcPct val="0"/>
        </a:spcAft>
        <a:buClr>
          <a:srgbClr val="003399"/>
        </a:buClr>
        <a:buSzPct val="120000"/>
        <a:buFont typeface="Wingdings" pitchFamily="8" charset="2"/>
        <a:buChar char="§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75793" name="Rectangle 1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Anhänger Bergung Kick-Off</a:t>
            </a:r>
          </a:p>
        </p:txBody>
      </p:sp>
      <p:sp>
        <p:nvSpPr>
          <p:cNvPr id="75794" name="Rectangle 1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z="2000" dirty="0"/>
              <a:t>Wie können wir den Vario-Load-Rescue beschaffen?</a:t>
            </a:r>
          </a:p>
        </p:txBody>
      </p:sp>
      <p:pic>
        <p:nvPicPr>
          <p:cNvPr id="3" name="Grafik 2" descr="Ein Bild, das draußen, Gebäude, Rad, Himmel enthält.&#10;&#10;KI-generierte Inhalte können fehlerhaft sein.">
            <a:extLst>
              <a:ext uri="{FF2B5EF4-FFF2-40B4-BE49-F238E27FC236}">
                <a16:creationId xmlns:a16="http://schemas.microsoft.com/office/drawing/2014/main" id="{2EEC136E-AB27-0BD5-295D-BE49D2385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62"/>
          <a:stretch>
            <a:fillRect/>
          </a:stretch>
        </p:blipFill>
        <p:spPr>
          <a:xfrm>
            <a:off x="1352550" y="1626156"/>
            <a:ext cx="6267450" cy="37427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F9D661-8B7C-6F61-715A-1460C43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Roadmap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55E53B-9482-C9D2-825F-3BE69F353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ighlight>
                  <a:srgbClr val="FFFF00"/>
                </a:highlight>
              </a:rPr>
              <a:t>Ggf. auf deinen OV anpassen &amp; Zeitpunkte hinzufügen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BFEEE9-1469-7DAB-CFEF-5CD3B2AC5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810A359-24A8-0D99-43D6-B687D289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10</a:t>
            </a:fld>
            <a:endParaRPr lang="de-DE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AEF9498F-1D86-15FA-9C77-652F741CD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457704"/>
              </p:ext>
            </p:extLst>
          </p:nvPr>
        </p:nvGraphicFramePr>
        <p:xfrm>
          <a:off x="550863" y="2128837"/>
          <a:ext cx="84550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9807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837E3D-3BD9-81F5-3F48-F8F7A414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Eure Mithilfe ist gefragt!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B57330-6176-FBF0-7810-91CFCADA5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2" y="1370861"/>
            <a:ext cx="8455025" cy="5003800"/>
          </a:xfrm>
        </p:spPr>
        <p:txBody>
          <a:bodyPr/>
          <a:lstStyle/>
          <a:p>
            <a:r>
              <a:rPr lang="de-DE" sz="2400" dirty="0"/>
              <a:t>Wer macht was? – Deine Rolle im Vario-Load Projekt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77D30C-8943-4CB1-13E8-957153279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4242A8C-03FE-2B5F-43B1-B1E748A3B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11</a:t>
            </a:fld>
            <a:endParaRPr lang="de-DE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929CDA19-C272-8926-5EAB-CC8D7DD31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86501"/>
              </p:ext>
            </p:extLst>
          </p:nvPr>
        </p:nvGraphicFramePr>
        <p:xfrm>
          <a:off x="592977" y="1748956"/>
          <a:ext cx="8370794" cy="472815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388242">
                  <a:extLst>
                    <a:ext uri="{9D8B030D-6E8A-4147-A177-3AD203B41FA5}">
                      <a16:colId xmlns:a16="http://schemas.microsoft.com/office/drawing/2014/main" val="2973021508"/>
                    </a:ext>
                  </a:extLst>
                </a:gridCol>
                <a:gridCol w="2477534">
                  <a:extLst>
                    <a:ext uri="{9D8B030D-6E8A-4147-A177-3AD203B41FA5}">
                      <a16:colId xmlns:a16="http://schemas.microsoft.com/office/drawing/2014/main" val="4108090895"/>
                    </a:ext>
                  </a:extLst>
                </a:gridCol>
                <a:gridCol w="2505018">
                  <a:extLst>
                    <a:ext uri="{9D8B030D-6E8A-4147-A177-3AD203B41FA5}">
                      <a16:colId xmlns:a16="http://schemas.microsoft.com/office/drawing/2014/main" val="3025578358"/>
                    </a:ext>
                  </a:extLst>
                </a:gridCol>
              </a:tblGrid>
              <a:tr h="512500">
                <a:tc>
                  <a:txBody>
                    <a:bodyPr/>
                    <a:lstStyle/>
                    <a:p>
                      <a:r>
                        <a:rPr lang="de-DE" sz="1400" dirty="0"/>
                        <a:t>Aufgabe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Person/Personen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Verantwortlich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509327"/>
                  </a:ext>
                </a:extLst>
              </a:tr>
              <a:tr h="544414">
                <a:tc>
                  <a:txBody>
                    <a:bodyPr/>
                    <a:lstStyle/>
                    <a:p>
                      <a:r>
                        <a:rPr lang="de-DE" sz="1400" dirty="0"/>
                        <a:t>Spendenbriefe – Kleine Firmen und lokaler Mittelstand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380439"/>
                  </a:ext>
                </a:extLst>
              </a:tr>
              <a:tr h="354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Spendenbriefe – Großunternehmen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808063"/>
                  </a:ext>
                </a:extLst>
              </a:tr>
              <a:tr h="347218">
                <a:tc>
                  <a:txBody>
                    <a:bodyPr/>
                    <a:lstStyle/>
                    <a:p>
                      <a:r>
                        <a:rPr lang="de-DE" sz="1400" dirty="0"/>
                        <a:t>Private Spender – </a:t>
                      </a:r>
                      <a:r>
                        <a:rPr lang="de-DE" sz="1400" dirty="0" err="1"/>
                        <a:t>Flyeraktion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2640"/>
                  </a:ext>
                </a:extLst>
              </a:tr>
              <a:tr h="542260">
                <a:tc>
                  <a:txBody>
                    <a:bodyPr/>
                    <a:lstStyle/>
                    <a:p>
                      <a:r>
                        <a:rPr lang="de-DE" sz="1400" dirty="0"/>
                        <a:t>Spendenbriefe – Sparkassen, Stiftungen, Förderwerke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392128"/>
                  </a:ext>
                </a:extLst>
              </a:tr>
              <a:tr h="7321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Spendenbriefe – Stadtwerke, Energieversorger, Bürgermeister, Kommune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01319"/>
                  </a:ext>
                </a:extLst>
              </a:tr>
              <a:tr h="5650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Veranstaltungen – z.B. Tag der offenen Tür, Benefizlauf,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612009"/>
                  </a:ext>
                </a:extLst>
              </a:tr>
              <a:tr h="5650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Crowdfunding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587351"/>
                  </a:ext>
                </a:extLst>
              </a:tr>
              <a:tr h="5650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Social-Media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784055"/>
                  </a:ext>
                </a:extLst>
              </a:tr>
            </a:tbl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306770E3-49C4-06B1-5940-85459503E0CF}"/>
              </a:ext>
            </a:extLst>
          </p:cNvPr>
          <p:cNvSpPr/>
          <p:nvPr/>
        </p:nvSpPr>
        <p:spPr bwMode="auto">
          <a:xfrm>
            <a:off x="2371061" y="2806995"/>
            <a:ext cx="5061097" cy="25837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Hinweis: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nicht jede Aufgabe 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muss zwangsläufig erfüllt werden.</a:t>
            </a:r>
            <a:b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</a:b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8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Jedoch:</a:t>
            </a:r>
            <a:b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</a:b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Je mehr Aufgaben erledigt werden,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Desto höher ist die Wahrscheinlichkeit,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itchFamily="8" charset="0"/>
              </a:rPr>
              <a:t>dass ihr den Vario-Load-Rescue bei euch im OV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dirty="0"/>
              <a:t>realisieren könnt.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itchFamily="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03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A4B7EF-ED3B-3009-F005-DDD94B2FC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geht es weiter?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37857FF-0854-4701-AAAE-0D2533691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Nächstes Treffen am </a:t>
            </a:r>
            <a:r>
              <a:rPr lang="de-DE" dirty="0">
                <a:highlight>
                  <a:srgbClr val="FFFF00"/>
                </a:highlight>
              </a:rPr>
              <a:t>XXX (Wir empfehlen in zwei Wochen)</a:t>
            </a:r>
          </a:p>
          <a:p>
            <a:r>
              <a:rPr lang="de-DE" dirty="0"/>
              <a:t>Die Teams präsentieren ihren Arbeitsfortschritt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BB2D80-0251-EC96-4C41-DE8639AA8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7DD9B17-376D-AB2C-586B-AE1A46910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6592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EEA0B-9464-4289-9059-5C3C81116BEC}" type="slidenum">
              <a:rPr lang="de-DE"/>
              <a:pPr/>
              <a:t>2</a:t>
            </a:fld>
            <a:endParaRPr lang="de-DE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1350" y="1954304"/>
            <a:ext cx="4405570" cy="36738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de-DE" dirty="0"/>
              <a:t>Ausgangslage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Vario-Load-Rescue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Best </a:t>
            </a:r>
            <a:r>
              <a:rPr lang="de-DE" dirty="0" err="1"/>
              <a:t>Practise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Kosten &amp; Budget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Finanzierungsquellen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Roadmap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3" name="Grafik 2" descr="Ein Bild, das Rad, Reifen, Fahrzeug, Landfahrzeug enthält.&#10;&#10;KI-generierte Inhalte können fehlerhaft sein.">
            <a:extLst>
              <a:ext uri="{FF2B5EF4-FFF2-40B4-BE49-F238E27FC236}">
                <a16:creationId xmlns:a16="http://schemas.microsoft.com/office/drawing/2014/main" id="{472B5569-BAF4-05BB-2535-B2916655B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1" r="14212"/>
          <a:stretch>
            <a:fillRect/>
          </a:stretch>
        </p:blipFill>
        <p:spPr>
          <a:xfrm>
            <a:off x="5302102" y="1954304"/>
            <a:ext cx="3613298" cy="348247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B3B9058B-7AC4-9BD1-A6DD-79C311D60A95}"/>
              </a:ext>
            </a:extLst>
          </p:cNvPr>
          <p:cNvSpPr txBox="1"/>
          <p:nvPr/>
        </p:nvSpPr>
        <p:spPr>
          <a:xfrm>
            <a:off x="5614395" y="2866218"/>
            <a:ext cx="294126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ggf. Foto von eigener WB einfügen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13346B-5FCA-4293-87CE-92E6668BA91F}" type="slidenum">
              <a:rPr lang="de-DE"/>
              <a:pPr/>
              <a:t>3</a:t>
            </a:fld>
            <a:endParaRPr lang="de-DE"/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534987" y="1542036"/>
            <a:ext cx="7751872" cy="500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Lange </a:t>
            </a:r>
            <a:r>
              <a:rPr lang="en-GB" sz="2400" dirty="0" err="1"/>
              <a:t>Ausrückzeiten</a:t>
            </a:r>
            <a:endParaRPr lang="en-GB" sz="2400" dirty="0"/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Schlechte </a:t>
            </a:r>
            <a:r>
              <a:rPr lang="en-GB" sz="2400" dirty="0" err="1"/>
              <a:t>Ergonomie</a:t>
            </a:r>
            <a:endParaRPr lang="en-GB" sz="2400" dirty="0"/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 err="1"/>
              <a:t>Einsatzgerüst</a:t>
            </a:r>
            <a:r>
              <a:rPr lang="en-GB" sz="2400" dirty="0"/>
              <a:t> lose in </a:t>
            </a:r>
          </a:p>
          <a:p>
            <a:pPr lvl="0" algn="l" defTabSz="889000">
              <a:spcBef>
                <a:spcPts val="0"/>
              </a:spcBef>
              <a:spcAft>
                <a:spcPct val="35000"/>
              </a:spcAft>
            </a:pPr>
            <a:r>
              <a:rPr lang="en-GB" sz="2400" dirty="0"/>
              <a:t>    </a:t>
            </a:r>
            <a:r>
              <a:rPr lang="en-GB" sz="2400" dirty="0" err="1"/>
              <a:t>Stapelpaletten</a:t>
            </a:r>
            <a:r>
              <a:rPr lang="en-GB" sz="2400" dirty="0"/>
              <a:t> </a:t>
            </a:r>
            <a:r>
              <a:rPr lang="en-GB" sz="2400" dirty="0" err="1"/>
              <a:t>gelagert</a:t>
            </a:r>
            <a:endParaRPr lang="en-GB" sz="2400" dirty="0"/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 err="1"/>
              <a:t>Unzureichende</a:t>
            </a:r>
            <a:r>
              <a:rPr lang="en-GB" sz="2400" dirty="0"/>
              <a:t> </a:t>
            </a:r>
            <a:r>
              <a:rPr lang="en-GB" sz="2400" dirty="0" err="1"/>
              <a:t>Ladungssicherung</a:t>
            </a:r>
            <a:endParaRPr lang="en-GB" sz="2400" dirty="0"/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 err="1"/>
              <a:t>Vor</a:t>
            </a:r>
            <a:r>
              <a:rPr lang="en-GB" sz="2400" dirty="0"/>
              <a:t> </a:t>
            </a:r>
            <a:r>
              <a:rPr lang="en-GB" sz="2400" dirty="0" err="1"/>
              <a:t>jedem</a:t>
            </a:r>
            <a:r>
              <a:rPr lang="en-GB" sz="2400" dirty="0"/>
              <a:t> </a:t>
            </a:r>
            <a:r>
              <a:rPr lang="en-GB" sz="2400" dirty="0" err="1"/>
              <a:t>Einsatz</a:t>
            </a:r>
            <a:r>
              <a:rPr lang="en-GB" sz="2400" dirty="0"/>
              <a:t> muss der </a:t>
            </a:r>
            <a:r>
              <a:rPr lang="en-GB" sz="2400" dirty="0" err="1"/>
              <a:t>Anhänger</a:t>
            </a:r>
            <a:r>
              <a:rPr lang="en-GB" sz="2400" dirty="0"/>
              <a:t> </a:t>
            </a:r>
            <a:r>
              <a:rPr lang="en-GB" sz="2400" dirty="0" err="1"/>
              <a:t>beladen</a:t>
            </a:r>
            <a:r>
              <a:rPr lang="en-GB" sz="2400" dirty="0"/>
              <a:t> </a:t>
            </a:r>
            <a:r>
              <a:rPr lang="en-GB" sz="2400" dirty="0" err="1"/>
              <a:t>werden</a:t>
            </a:r>
            <a:endParaRPr lang="en-GB" sz="2400" dirty="0"/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Das Teil was man </a:t>
            </a:r>
            <a:r>
              <a:rPr lang="en-GB" sz="2400" dirty="0" err="1"/>
              <a:t>benötigt</a:t>
            </a:r>
            <a:r>
              <a:rPr lang="en-GB" sz="2400" dirty="0"/>
              <a:t>, </a:t>
            </a:r>
            <a:r>
              <a:rPr lang="en-GB" sz="2400" dirty="0" err="1"/>
              <a:t>liegt</a:t>
            </a:r>
            <a:r>
              <a:rPr lang="en-GB" sz="2400" dirty="0"/>
              <a:t> </a:t>
            </a:r>
            <a:r>
              <a:rPr lang="en-GB" sz="2400" dirty="0" err="1"/>
              <a:t>meistens</a:t>
            </a:r>
            <a:r>
              <a:rPr lang="en-GB" sz="2400" dirty="0"/>
              <a:t> </a:t>
            </a:r>
            <a:r>
              <a:rPr lang="en-GB" sz="2400" dirty="0" err="1"/>
              <a:t>unten</a:t>
            </a:r>
            <a:r>
              <a:rPr lang="en-GB" sz="2400" dirty="0"/>
              <a:t> </a:t>
            </a:r>
            <a:r>
              <a:rPr lang="en-GB" sz="2400" dirty="0" err="1"/>
              <a:t>im</a:t>
            </a:r>
            <a:r>
              <a:rPr lang="en-GB" sz="2400" dirty="0"/>
              <a:t> Stapel</a:t>
            </a:r>
          </a:p>
          <a:p>
            <a:pPr marL="457200" lvl="0" indent="-457200" algn="l" defTabSz="889000">
              <a:spcBef>
                <a:spcPts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Hoher </a:t>
            </a:r>
            <a:r>
              <a:rPr lang="en-GB" sz="2400" dirty="0" err="1"/>
              <a:t>Zeitverlust</a:t>
            </a:r>
            <a:r>
              <a:rPr lang="en-GB" sz="2400" dirty="0"/>
              <a:t> an der Einsatzstelle </a:t>
            </a:r>
            <a:r>
              <a:rPr lang="en-GB" sz="2400" dirty="0" err="1"/>
              <a:t>durch</a:t>
            </a:r>
            <a:r>
              <a:rPr lang="en-GB" sz="2400" dirty="0"/>
              <a:t> </a:t>
            </a:r>
            <a:r>
              <a:rPr lang="en-GB" sz="2400" dirty="0" err="1"/>
              <a:t>mühsames</a:t>
            </a:r>
            <a:r>
              <a:rPr lang="en-GB" sz="2400" dirty="0"/>
              <a:t> </a:t>
            </a:r>
            <a:r>
              <a:rPr lang="en-GB" sz="2400" dirty="0" err="1"/>
              <a:t>Entladen</a:t>
            </a:r>
            <a:endParaRPr lang="en-GB" sz="2400" dirty="0"/>
          </a:p>
          <a:p>
            <a:pPr marL="285750" indent="-285750" algn="l">
              <a:spcBef>
                <a:spcPct val="40000"/>
              </a:spcBef>
              <a:buClr>
                <a:srgbClr val="003399"/>
              </a:buClr>
              <a:buSzPct val="120000"/>
              <a:buFont typeface="Wingdings" pitchFamily="8" charset="2"/>
              <a:buChar char="§"/>
            </a:pPr>
            <a:endParaRPr lang="de-DE" sz="2800" dirty="0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Ausgangslage</a:t>
            </a:r>
          </a:p>
        </p:txBody>
      </p:sp>
      <p:pic>
        <p:nvPicPr>
          <p:cNvPr id="2" name="Grafik 1" descr="Ein Bild, das LKW, Straße, draußen, Anhänger enthält.&#10;&#10;Automatisch generierte Beschreibung">
            <a:extLst>
              <a:ext uri="{FF2B5EF4-FFF2-40B4-BE49-F238E27FC236}">
                <a16:creationId xmlns:a16="http://schemas.microsoft.com/office/drawing/2014/main" id="{642F41C6-0BE8-6B32-A69D-9B82810C0E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08" y="1045051"/>
            <a:ext cx="3706792" cy="2248279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9A4E15E6-F19E-B9C6-423F-BBA879163ADA}"/>
              </a:ext>
            </a:extLst>
          </p:cNvPr>
          <p:cNvSpPr txBox="1"/>
          <p:nvPr/>
        </p:nvSpPr>
        <p:spPr>
          <a:xfrm>
            <a:off x="5591369" y="1138138"/>
            <a:ext cx="294126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32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ggf. Foto von eigener Beladung einfügen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immel, Rad, draußen, Fahrzeug enthält.&#10;&#10;KI-generierte Inhalte können fehlerhaft sein.">
            <a:extLst>
              <a:ext uri="{FF2B5EF4-FFF2-40B4-BE49-F238E27FC236}">
                <a16:creationId xmlns:a16="http://schemas.microsoft.com/office/drawing/2014/main" id="{78DC5E21-6EB7-8BAD-6D5C-67CEB365F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8"/>
          <a:stretch>
            <a:fillRect/>
          </a:stretch>
        </p:blipFill>
        <p:spPr>
          <a:xfrm>
            <a:off x="513720" y="1268413"/>
            <a:ext cx="8630279" cy="5589588"/>
          </a:xfrm>
          <a:prstGeom prst="rect">
            <a:avLst/>
          </a:prstGeom>
        </p:spPr>
      </p:pic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E63E3E77-EA1D-4F28-8799-D4BE7A5ABBBF}"/>
              </a:ext>
            </a:extLst>
          </p:cNvPr>
          <p:cNvSpPr/>
          <p:nvPr/>
        </p:nvSpPr>
        <p:spPr bwMode="auto">
          <a:xfrm>
            <a:off x="765544" y="5092995"/>
            <a:ext cx="7923076" cy="1479254"/>
          </a:xfrm>
          <a:prstGeom prst="roundRect">
            <a:avLst/>
          </a:prstGeom>
          <a:solidFill>
            <a:srgbClr val="52474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8" charset="0"/>
            </a:endParaRPr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14746-F8AB-4A91-9C39-6FBB78B3B50B}" type="slidenum">
              <a:rPr lang="de-DE"/>
              <a:pPr/>
              <a:t>4</a:t>
            </a:fld>
            <a:endParaRPr lang="de-DE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Was ist der Vario-Load-Rescue (VLR)?</a:t>
            </a:r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>
            <a:off x="868130" y="5194986"/>
            <a:ext cx="7820490" cy="219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285750" indent="-285750" algn="l">
              <a:spcBef>
                <a:spcPct val="40000"/>
              </a:spcBef>
              <a:buClr>
                <a:srgbClr val="003399"/>
              </a:buClr>
              <a:buSzPct val="120000"/>
              <a:buFont typeface="Wingdings" pitchFamily="8" charset="2"/>
              <a:buChar char="§"/>
            </a:pPr>
            <a:r>
              <a:rPr lang="de-DE" sz="2400" dirty="0">
                <a:solidFill>
                  <a:schemeClr val="bg1"/>
                </a:solidFill>
              </a:rPr>
              <a:t>Bergungsanhänger für die EGS Sätze 2-5, Rüstholz, EGS-Gerätesatz </a:t>
            </a:r>
            <a:r>
              <a:rPr lang="de-DE" sz="2400" dirty="0" err="1">
                <a:solidFill>
                  <a:schemeClr val="bg1"/>
                </a:solidFill>
              </a:rPr>
              <a:t>uvm</a:t>
            </a:r>
            <a:r>
              <a:rPr lang="de-DE" sz="2400" dirty="0">
                <a:solidFill>
                  <a:schemeClr val="bg1"/>
                </a:solidFill>
              </a:rPr>
              <a:t>. </a:t>
            </a:r>
          </a:p>
          <a:p>
            <a:pPr marL="285750" indent="-285750" algn="l">
              <a:spcBef>
                <a:spcPct val="40000"/>
              </a:spcBef>
              <a:buClr>
                <a:srgbClr val="003399"/>
              </a:buClr>
              <a:buSzPct val="120000"/>
              <a:buFont typeface="Wingdings" pitchFamily="8" charset="2"/>
              <a:buChar char="§"/>
            </a:pPr>
            <a:r>
              <a:rPr lang="de-DE" altLang="ja-JP" sz="2400" dirty="0">
                <a:solidFill>
                  <a:schemeClr val="bg1"/>
                </a:solidFill>
                <a:ea typeface="ＭＳ Ｐゴシック" charset="-128"/>
              </a:rPr>
              <a:t>Einsatzerprobt durch viele andere Ortsverbände</a:t>
            </a:r>
          </a:p>
          <a:p>
            <a:pPr marL="285750" indent="-285750" algn="l">
              <a:spcBef>
                <a:spcPct val="40000"/>
              </a:spcBef>
              <a:buClr>
                <a:srgbClr val="003399"/>
              </a:buClr>
              <a:buSzPct val="120000"/>
              <a:buFont typeface="Wingdings" pitchFamily="8" charset="2"/>
              <a:buChar char="§"/>
            </a:pPr>
            <a:endParaRPr lang="de-DE" sz="32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1A8AA86-830B-DDF3-5A42-856239760623}"/>
              </a:ext>
            </a:extLst>
          </p:cNvPr>
          <p:cNvSpPr txBox="1"/>
          <p:nvPr/>
        </p:nvSpPr>
        <p:spPr>
          <a:xfrm>
            <a:off x="641350" y="1410178"/>
            <a:ext cx="8274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spcBef>
                <a:spcPct val="40000"/>
              </a:spcBef>
              <a:buClr>
                <a:srgbClr val="003399"/>
              </a:buClr>
              <a:buSzPct val="120000"/>
              <a:buFont typeface="Wingdings" pitchFamily="8" charset="2"/>
              <a:buChar char="§"/>
            </a:pPr>
            <a:r>
              <a:rPr lang="de-DE" sz="2400" dirty="0">
                <a:solidFill>
                  <a:schemeClr val="bg1"/>
                </a:solidFill>
              </a:rPr>
              <a:t>Modularer Ladungsträger, entwickelt durch die Firma inventied GmbH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78E1E-D775-4E00-95E7-50999F55C738}" type="slidenum">
              <a:rPr lang="de-DE"/>
              <a:pPr/>
              <a:t>5</a:t>
            </a:fld>
            <a:endParaRPr lang="de-DE"/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41350" y="665163"/>
            <a:ext cx="2016790" cy="603250"/>
          </a:xfrm>
        </p:spPr>
        <p:txBody>
          <a:bodyPr/>
          <a:lstStyle/>
          <a:p>
            <a:r>
              <a:rPr lang="de-DE" dirty="0"/>
              <a:t>Vorteile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1350" y="2115141"/>
            <a:ext cx="8455025" cy="5003800"/>
          </a:xfrm>
        </p:spPr>
        <p:txBody>
          <a:bodyPr/>
          <a:lstStyle/>
          <a:p>
            <a:r>
              <a:rPr lang="de-DE" sz="2000" dirty="0"/>
              <a:t>Schnelle Einsatzbereitschaft</a:t>
            </a:r>
          </a:p>
          <a:p>
            <a:r>
              <a:rPr lang="de-DE" sz="2000" dirty="0"/>
              <a:t>Sicherheit (Zertifiziert nach §22 StVO, VDI 2700 ff durch den TÜV Süd)</a:t>
            </a:r>
          </a:p>
          <a:p>
            <a:r>
              <a:rPr lang="de-DE" sz="2000" dirty="0"/>
              <a:t>Ergonomie</a:t>
            </a:r>
          </a:p>
          <a:p>
            <a:pPr lvl="1"/>
            <a:r>
              <a:rPr lang="de-DE" sz="1800" dirty="0"/>
              <a:t>Einhaltung der </a:t>
            </a:r>
            <a:r>
              <a:rPr lang="de-DE" sz="1800" dirty="0" err="1"/>
              <a:t>Ergonomieanforderungen</a:t>
            </a:r>
            <a:r>
              <a:rPr lang="de-DE" sz="1800" dirty="0"/>
              <a:t> gemäß DIN 33411 &amp; DIN 33402.</a:t>
            </a:r>
          </a:p>
          <a:p>
            <a:pPr lvl="1"/>
            <a:r>
              <a:rPr lang="de-DE" sz="1800" dirty="0"/>
              <a:t>Alle Einsatzmaterialien sind leicht erreichbar.</a:t>
            </a:r>
          </a:p>
          <a:p>
            <a:pPr lvl="1"/>
            <a:r>
              <a:rPr lang="de-DE" sz="1800" dirty="0"/>
              <a:t>Gewährleistung der Begehbarkeit durch breite, ausziehbare Treppe. </a:t>
            </a:r>
          </a:p>
          <a:p>
            <a:r>
              <a:rPr lang="de-DE" sz="2000" dirty="0"/>
              <a:t>Höhere Ausnutzung des Beladevolumens</a:t>
            </a:r>
          </a:p>
          <a:p>
            <a:r>
              <a:rPr lang="de-DE" sz="2000" dirty="0"/>
              <a:t>Kosteneinsparung durch verringerte Einsatzzeiten und weniger Fahrten die notwendig sind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5CAA45C-4EB5-5DF3-A0F7-EC8F90069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303" y="668553"/>
            <a:ext cx="1550044" cy="121489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96D817B-C48D-A6BE-E33C-75D1DC30B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193" y="736962"/>
            <a:ext cx="1550044" cy="114796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0076531-7E6F-9536-5B30-05231AB92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3872" y="736693"/>
            <a:ext cx="2809307" cy="114824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E1855D-A2AC-8454-8462-B4A8CC537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Technische Daten</a:t>
            </a:r>
          </a:p>
        </p:txBody>
      </p:sp>
      <p:pic>
        <p:nvPicPr>
          <p:cNvPr id="9" name="Inhaltsplatzhalter 8" descr="Ein Bild, das draußen, Rad, Himmel, Gebäude enthält.&#10;&#10;KI-generierte Inhalte können fehlerhaft sein.">
            <a:extLst>
              <a:ext uri="{FF2B5EF4-FFF2-40B4-BE49-F238E27FC236}">
                <a16:creationId xmlns:a16="http://schemas.microsoft.com/office/drawing/2014/main" id="{8653020D-692C-3964-0F50-C306408B92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042" y="3997798"/>
            <a:ext cx="4073598" cy="2717327"/>
          </a:xfr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BA3779-7E1A-0D00-0B58-C4556BC33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07397B7-D327-C072-5AD2-F437463D1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BE5E1A6-8FCB-25D0-DE71-BED3EF4FC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753" y="1629101"/>
            <a:ext cx="7258493" cy="21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234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E75AFD-06BF-DC84-9A26-950C7736E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Best Practice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0EC297-8E83-61D8-26BC-CC780B97E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Beispiel OV Cochem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1EA75C-73D2-CCDB-ACD4-875F1FE99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B4A3F7-043C-09B6-B2F3-7D825260D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7FAAAA0-013E-F43D-6FD6-85641F68A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93" y="2113960"/>
            <a:ext cx="3833081" cy="442019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4EBAD88-A66F-F718-2A05-61D2052FB4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27"/>
          <a:stretch>
            <a:fillRect/>
          </a:stretch>
        </p:blipFill>
        <p:spPr>
          <a:xfrm>
            <a:off x="0" y="1976504"/>
            <a:ext cx="5924681" cy="488149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8EEB902F-F849-E74E-8683-B8272D55882C}"/>
              </a:ext>
            </a:extLst>
          </p:cNvPr>
          <p:cNvSpPr txBox="1"/>
          <p:nvPr/>
        </p:nvSpPr>
        <p:spPr>
          <a:xfrm>
            <a:off x="6026498" y="1976504"/>
            <a:ext cx="3117502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Die Woche voller unzähligen freundlichen Begegnungen, informativen Gesprächen und beeindruckender Unterstützung endete am Nachmittag des 23.09.2023 mit einer stolzen Spendensumme von </a:t>
            </a:r>
            <a:r>
              <a:rPr lang="de-DE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5.765 €</a:t>
            </a:r>
            <a:r>
              <a:rPr lang="de-D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/>
            <a:endParaRPr lang="de-DE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de-D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Auch über die Wanderwoche hinaus, trafen Geldspenden und gute Wünsche ein, der Zuspruch zu dieser Idee war für die Helferin überwältigend.</a:t>
            </a:r>
            <a:endParaRPr lang="de-DE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de-DE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de-D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Die Spendensumme hat zuletzt die </a:t>
            </a:r>
            <a:r>
              <a:rPr lang="de-DE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8.000 € - Marke </a:t>
            </a:r>
            <a:r>
              <a:rPr lang="de-D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überstiegen, dank des Engagements unserer Bergungshelferin Sabine!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05F8FD0-F81F-66D0-396C-F9510987BF9D}"/>
              </a:ext>
            </a:extLst>
          </p:cNvPr>
          <p:cNvSpPr txBox="1"/>
          <p:nvPr/>
        </p:nvSpPr>
        <p:spPr>
          <a:xfrm>
            <a:off x="5911696" y="1339341"/>
            <a:ext cx="28750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Ausschnitt aus der </a:t>
            </a:r>
          </a:p>
          <a:p>
            <a:r>
              <a:rPr lang="de-DE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Website des OV Cochem: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46633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C3EB7E-F92E-3BAD-259B-9E16BE71D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Kosten &amp; Budget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018A8A-255C-4482-4BFD-07279F24F6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Aktuelle interne Mittel die für das Projekt zur Verfügung stehen:</a:t>
            </a:r>
          </a:p>
          <a:p>
            <a:pPr marL="0" indent="0">
              <a:buNone/>
            </a:pPr>
            <a:r>
              <a:rPr lang="de-DE" dirty="0"/>
              <a:t>   ______________</a:t>
            </a:r>
          </a:p>
          <a:p>
            <a:r>
              <a:rPr lang="de-DE" dirty="0"/>
              <a:t>Soll:</a:t>
            </a:r>
          </a:p>
          <a:p>
            <a:pPr marL="0" indent="0">
              <a:buNone/>
            </a:pPr>
            <a:r>
              <a:rPr lang="de-DE" dirty="0"/>
              <a:t>   ______________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Das benötigen wir noch:</a:t>
            </a:r>
            <a:br>
              <a:rPr lang="de-DE" dirty="0"/>
            </a:br>
            <a:r>
              <a:rPr lang="de-DE" dirty="0"/>
              <a:t> ______________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E40301C-47CC-7B19-C44D-192653EF7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C8F585-091F-A4EE-334A-4B39E5AB7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1774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1555AD-A012-9AEB-E982-956FB89AD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Finanzierungsquellen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44E52-FC48-7BC8-66F4-A675A5855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2" y="1361263"/>
            <a:ext cx="8455025" cy="5003800"/>
          </a:xfrm>
        </p:spPr>
        <p:txBody>
          <a:bodyPr/>
          <a:lstStyle/>
          <a:p>
            <a:endParaRPr lang="de-DE" sz="2000" dirty="0"/>
          </a:p>
          <a:p>
            <a:r>
              <a:rPr lang="de-DE" sz="1800" dirty="0"/>
              <a:t>OV-Mittel</a:t>
            </a:r>
          </a:p>
          <a:p>
            <a:r>
              <a:rPr lang="de-DE" sz="1800" dirty="0"/>
              <a:t>Regionalstelle/Landesverband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de-DE" sz="1800" dirty="0"/>
              <a:t>OV-Helferverein</a:t>
            </a:r>
          </a:p>
          <a:p>
            <a:r>
              <a:rPr lang="de-DE" sz="1800" dirty="0"/>
              <a:t>Landeshelfervereinigung</a:t>
            </a:r>
          </a:p>
          <a:p>
            <a:r>
              <a:rPr lang="de-DE" sz="1800" dirty="0"/>
              <a:t>Bundesvereinigung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de-DE" sz="1800" dirty="0"/>
              <a:t>Unternehmen &amp; Wirtschaft </a:t>
            </a:r>
            <a:r>
              <a:rPr lang="de-DE" sz="1600" dirty="0"/>
              <a:t>(Vorlagen aus dem Spendenguide)</a:t>
            </a:r>
          </a:p>
          <a:p>
            <a:r>
              <a:rPr lang="de-DE" sz="1800" dirty="0"/>
              <a:t>Private Spender </a:t>
            </a:r>
            <a:r>
              <a:rPr lang="de-DE" sz="1600" dirty="0"/>
              <a:t>(Vorlagen aus dem Spendenguide)</a:t>
            </a:r>
          </a:p>
          <a:p>
            <a:r>
              <a:rPr lang="de-DE" sz="1800" dirty="0"/>
              <a:t>Institutionen &amp; Organisationen </a:t>
            </a:r>
            <a:r>
              <a:rPr lang="de-DE" sz="1600" dirty="0"/>
              <a:t>(Vorlagen aus dem Spendenguide)</a:t>
            </a:r>
          </a:p>
          <a:p>
            <a:pPr marL="0" indent="0">
              <a:buNone/>
            </a:pPr>
            <a:br>
              <a:rPr lang="de-DE" sz="2400" dirty="0"/>
            </a:br>
            <a:endParaRPr lang="de-DE" sz="24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554834-9440-FFCD-BBD4-6F42BB93A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www.thw.de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023434C-3D00-EC00-EF9C-249886BE4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1FB47-3017-4C9E-A905-41E2DCDA211A}" type="slidenum">
              <a:rPr lang="de-DE" smtClean="0"/>
              <a:pPr/>
              <a:t>9</a:t>
            </a:fld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1588FDE-6475-9629-7DC7-BE9525BF07A1}"/>
              </a:ext>
            </a:extLst>
          </p:cNvPr>
          <p:cNvCxnSpPr/>
          <p:nvPr/>
        </p:nvCxnSpPr>
        <p:spPr bwMode="auto">
          <a:xfrm>
            <a:off x="491902" y="5146158"/>
            <a:ext cx="7567576" cy="0"/>
          </a:xfrm>
          <a:prstGeom prst="line">
            <a:avLst/>
          </a:prstGeom>
          <a:ln>
            <a:solidFill>
              <a:srgbClr val="003399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F470215F-C11A-5AD6-CE15-FFC9A8A6DAA8}"/>
              </a:ext>
            </a:extLst>
          </p:cNvPr>
          <p:cNvCxnSpPr/>
          <p:nvPr/>
        </p:nvCxnSpPr>
        <p:spPr bwMode="auto">
          <a:xfrm>
            <a:off x="491902" y="3248250"/>
            <a:ext cx="7567576" cy="0"/>
          </a:xfrm>
          <a:prstGeom prst="line">
            <a:avLst/>
          </a:prstGeom>
          <a:ln>
            <a:solidFill>
              <a:srgbClr val="003399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4A1384AB-957D-CA2C-247B-86A4D3563B68}"/>
              </a:ext>
            </a:extLst>
          </p:cNvPr>
          <p:cNvCxnSpPr/>
          <p:nvPr/>
        </p:nvCxnSpPr>
        <p:spPr bwMode="auto">
          <a:xfrm>
            <a:off x="491902" y="1720704"/>
            <a:ext cx="7567576" cy="0"/>
          </a:xfrm>
          <a:prstGeom prst="line">
            <a:avLst/>
          </a:prstGeom>
          <a:ln>
            <a:solidFill>
              <a:srgbClr val="003399"/>
            </a:solidFill>
            <a:headEnd type="none" w="med" len="med"/>
            <a:tailEnd type="none" w="med" len="med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23E72672-0C46-C099-1192-94F432C0D6D0}"/>
              </a:ext>
            </a:extLst>
          </p:cNvPr>
          <p:cNvSpPr txBox="1"/>
          <p:nvPr/>
        </p:nvSpPr>
        <p:spPr>
          <a:xfrm>
            <a:off x="678564" y="1342509"/>
            <a:ext cx="20591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800" b="1" dirty="0"/>
              <a:t>Interne Mittel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4040CA8-007D-A8D0-DAA1-FB1F3E2F39B8}"/>
              </a:ext>
            </a:extLst>
          </p:cNvPr>
          <p:cNvSpPr txBox="1"/>
          <p:nvPr/>
        </p:nvSpPr>
        <p:spPr>
          <a:xfrm>
            <a:off x="722719" y="2848051"/>
            <a:ext cx="4949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800" b="1" dirty="0"/>
              <a:t>Externe Mittel - Helfervereinigungen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7A7096E-2602-BE7F-792C-746AF9BC3CEB}"/>
              </a:ext>
            </a:extLst>
          </p:cNvPr>
          <p:cNvSpPr txBox="1"/>
          <p:nvPr/>
        </p:nvSpPr>
        <p:spPr>
          <a:xfrm>
            <a:off x="722719" y="4776826"/>
            <a:ext cx="4949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800" b="1" dirty="0"/>
              <a:t>Externe Mittel</a:t>
            </a:r>
          </a:p>
        </p:txBody>
      </p:sp>
    </p:spTree>
    <p:extLst>
      <p:ext uri="{BB962C8B-B14F-4D97-AF65-F5344CB8AC3E}">
        <p14:creationId xmlns:p14="http://schemas.microsoft.com/office/powerpoint/2010/main" val="2182587472"/>
      </p:ext>
    </p:extLst>
  </p:cSld>
  <p:clrMapOvr>
    <a:masterClrMapping/>
  </p:clrMapOvr>
</p:sld>
</file>

<file path=ppt/theme/theme1.xml><?xml version="1.0" encoding="utf-8"?>
<a:theme xmlns:a="http://schemas.openxmlformats.org/drawingml/2006/main" name="THW-PPT-Vorlage">
  <a:themeElements>
    <a:clrScheme name="">
      <a:dk1>
        <a:srgbClr val="000000"/>
      </a:dk1>
      <a:lt1>
        <a:srgbClr val="FFFFFF"/>
      </a:lt1>
      <a:dk2>
        <a:srgbClr val="003399"/>
      </a:dk2>
      <a:lt2>
        <a:srgbClr val="808080"/>
      </a:lt2>
      <a:accent1>
        <a:srgbClr val="008BD7"/>
      </a:accent1>
      <a:accent2>
        <a:srgbClr val="B3DDF4"/>
      </a:accent2>
      <a:accent3>
        <a:srgbClr val="FFFFFF"/>
      </a:accent3>
      <a:accent4>
        <a:srgbClr val="000000"/>
      </a:accent4>
      <a:accent5>
        <a:srgbClr val="AAC4E8"/>
      </a:accent5>
      <a:accent6>
        <a:srgbClr val="A2C8DD"/>
      </a:accent6>
      <a:hlink>
        <a:srgbClr val="FFFF00"/>
      </a:hlink>
      <a:folHlink>
        <a:srgbClr val="969696"/>
      </a:folHlink>
    </a:clrScheme>
    <a:fontScheme name="Lariss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8" charset="0"/>
          </a:defRPr>
        </a:defPPr>
      </a:lstStyle>
    </a:lnDef>
  </a:objectDefaults>
  <a:extraClrSchemeLst>
    <a:extraClrScheme>
      <a:clrScheme name="Lariss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13">
        <a:dk1>
          <a:srgbClr val="000000"/>
        </a:dk1>
        <a:lt1>
          <a:srgbClr val="FFFFFF"/>
        </a:lt1>
        <a:dk2>
          <a:srgbClr val="003399"/>
        </a:dk2>
        <a:lt2>
          <a:srgbClr val="808080"/>
        </a:lt2>
        <a:accent1>
          <a:srgbClr val="529ADC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B3CAEB"/>
        </a:accent5>
        <a:accent6>
          <a:srgbClr val="000000"/>
        </a:accent6>
        <a:hlink>
          <a:srgbClr val="0000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dde2a4-47c2-42a4-874c-1b7e435c000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25B811C3B0D345A8712F08FC42B9C3" ma:contentTypeVersion="14" ma:contentTypeDescription="Create a new document." ma:contentTypeScope="" ma:versionID="60d9d22388e682a9b9103c2dc85210e1">
  <xsd:schema xmlns:xsd="http://www.w3.org/2001/XMLSchema" xmlns:xs="http://www.w3.org/2001/XMLSchema" xmlns:p="http://schemas.microsoft.com/office/2006/metadata/properties" xmlns:ns2="77dde2a4-47c2-42a4-874c-1b7e435c000a" xmlns:ns3="8030808a-57f1-4ca2-8550-fd4468847ae3" targetNamespace="http://schemas.microsoft.com/office/2006/metadata/properties" ma:root="true" ma:fieldsID="f7bd8473221a1ed061f7f34cc35f775c" ns2:_="" ns3:_="">
    <xsd:import namespace="77dde2a4-47c2-42a4-874c-1b7e435c000a"/>
    <xsd:import namespace="8030808a-57f1-4ca2-8550-fd4468847a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dde2a4-47c2-42a4-874c-1b7e435c00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765bcd1-4197-4e00-b91b-bbdab4c396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30808a-57f1-4ca2-8550-fd4468847ae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505B7D-DAEF-4715-9115-7FDAB4FC81E6}">
  <ds:schemaRefs>
    <ds:schemaRef ds:uri="77dde2a4-47c2-42a4-874c-1b7e435c000a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8030808a-57f1-4ca2-8550-fd4468847ae3"/>
  </ds:schemaRefs>
</ds:datastoreItem>
</file>

<file path=customXml/itemProps2.xml><?xml version="1.0" encoding="utf-8"?>
<ds:datastoreItem xmlns:ds="http://schemas.openxmlformats.org/officeDocument/2006/customXml" ds:itemID="{994C5D6A-62D7-4958-A4B2-4F6DDC7A18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dde2a4-47c2-42a4-874c-1b7e435c000a"/>
    <ds:schemaRef ds:uri="8030808a-57f1-4ca2-8550-fd4468847a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DDBF71-C0A8-44F9-8C61-611E1604B1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Präsentation_Vorlage</Template>
  <TotalTime>0</TotalTime>
  <Words>588</Words>
  <Application>Microsoft Office PowerPoint</Application>
  <PresentationFormat>Bildschirmpräsentation (4:3)</PresentationFormat>
  <Paragraphs>143</Paragraphs>
  <Slides>12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Verdana</vt:lpstr>
      <vt:lpstr>Wingdings</vt:lpstr>
      <vt:lpstr>THW-PPT-Vorlage</vt:lpstr>
      <vt:lpstr>Anhänger Bergung Kick-Off</vt:lpstr>
      <vt:lpstr>Agenda</vt:lpstr>
      <vt:lpstr>Ausgangslage</vt:lpstr>
      <vt:lpstr>Was ist der Vario-Load-Rescue (VLR)?</vt:lpstr>
      <vt:lpstr>Vorteile</vt:lpstr>
      <vt:lpstr>Technische Daten</vt:lpstr>
      <vt:lpstr>Best Practice</vt:lpstr>
      <vt:lpstr>Kosten &amp; Budget</vt:lpstr>
      <vt:lpstr>Finanzierungsquellen</vt:lpstr>
      <vt:lpstr>Roadmap</vt:lpstr>
      <vt:lpstr>Eure Mithilfe ist gefragt!</vt:lpstr>
      <vt:lpstr>Wie geht es weiter?</vt:lpstr>
    </vt:vector>
  </TitlesOfParts>
  <Manager/>
  <Company>BA THW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Baden-Jaber, Jeanette</dc:creator>
  <cp:keywords/>
  <dc:description/>
  <cp:lastModifiedBy>Jan Schellhaaß</cp:lastModifiedBy>
  <cp:revision>1</cp:revision>
  <dcterms:created xsi:type="dcterms:W3CDTF">2021-11-22T16:17:33Z</dcterms:created>
  <dcterms:modified xsi:type="dcterms:W3CDTF">2025-08-04T13:23:39Z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0x0101009125B811C3B0D345A8712F08FC42B9C3</vt:lpwstr>
  </property>
  <property fmtid="{D5CDD505-2E9C-101B-9397-08002B2CF9AE}" pid="3" name="MediaServiceImageTags">
    <vt:lpwstr/>
  </property>
</Properties>
</file>